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6" r:id="rId4"/>
    <p:sldId id="259" r:id="rId5"/>
    <p:sldId id="271" r:id="rId6"/>
    <p:sldId id="260" r:id="rId7"/>
    <p:sldId id="261" r:id="rId8"/>
    <p:sldId id="272" r:id="rId9"/>
    <p:sldId id="280" r:id="rId10"/>
    <p:sldId id="266" r:id="rId11"/>
    <p:sldId id="267" r:id="rId12"/>
    <p:sldId id="269" r:id="rId13"/>
    <p:sldId id="285" r:id="rId14"/>
    <p:sldId id="276" r:id="rId15"/>
    <p:sldId id="277" r:id="rId16"/>
    <p:sldId id="278" r:id="rId17"/>
    <p:sldId id="279" r:id="rId18"/>
    <p:sldId id="282" r:id="rId19"/>
    <p:sldId id="287" r:id="rId20"/>
    <p:sldId id="288" r:id="rId21"/>
    <p:sldId id="289" r:id="rId22"/>
    <p:sldId id="286" r:id="rId23"/>
    <p:sldId id="281" r:id="rId24"/>
    <p:sldId id="275" r:id="rId25"/>
    <p:sldId id="29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77" autoAdjust="0"/>
  </p:normalViewPr>
  <p:slideViewPr>
    <p:cSldViewPr>
      <p:cViewPr>
        <p:scale>
          <a:sx n="71" d="100"/>
          <a:sy n="71" d="100"/>
        </p:scale>
        <p:origin x="-13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IN" dirty="0" err="1" smtClean="0"/>
              <a:t>TeleDensity</a:t>
            </a:r>
            <a:r>
              <a:rPr lang="en-IN" dirty="0" smtClean="0"/>
              <a:t> In India</a:t>
            </a:r>
            <a:endParaRPr lang="en-IN" dirty="0"/>
          </a:p>
        </c:rich>
      </c:tx>
      <c:layout/>
      <c:overlay val="0"/>
    </c:title>
    <c:autoTitleDeleted val="0"/>
    <c:plotArea>
      <c:layout/>
      <c:lineChart>
        <c:grouping val="standard"/>
        <c:varyColors val="0"/>
        <c:ser>
          <c:idx val="0"/>
          <c:order val="0"/>
          <c:tx>
            <c:strRef>
              <c:f>Sheet1!$B$1</c:f>
              <c:strCache>
                <c:ptCount val="1"/>
                <c:pt idx="0">
                  <c:v>TeleDensity</c:v>
                </c:pt>
              </c:strCache>
            </c:strRef>
          </c:tx>
          <c:marker>
            <c:symbol val="none"/>
          </c:marker>
          <c:cat>
            <c:numRef>
              <c:f>Sheet1!$A$2:$A$5</c:f>
              <c:numCache>
                <c:formatCode>General</c:formatCode>
                <c:ptCount val="4"/>
                <c:pt idx="0">
                  <c:v>1999</c:v>
                </c:pt>
                <c:pt idx="1">
                  <c:v>2005</c:v>
                </c:pt>
                <c:pt idx="2">
                  <c:v>2012</c:v>
                </c:pt>
              </c:numCache>
            </c:numRef>
          </c:cat>
          <c:val>
            <c:numRef>
              <c:f>Sheet1!$B$2:$B$5</c:f>
              <c:numCache>
                <c:formatCode>General</c:formatCode>
                <c:ptCount val="4"/>
                <c:pt idx="0">
                  <c:v>2.3199999999999994</c:v>
                </c:pt>
                <c:pt idx="1">
                  <c:v>11.32</c:v>
                </c:pt>
                <c:pt idx="2">
                  <c:v>78.66</c:v>
                </c:pt>
              </c:numCache>
            </c:numRef>
          </c:val>
          <c:smooth val="0"/>
        </c:ser>
        <c:ser>
          <c:idx val="1"/>
          <c:order val="1"/>
          <c:tx>
            <c:strRef>
              <c:f>Sheet1!#REF!</c:f>
              <c:strCache>
                <c:ptCount val="1"/>
                <c:pt idx="0">
                  <c:v>#REF!</c:v>
                </c:pt>
              </c:strCache>
            </c:strRef>
          </c:tx>
          <c:marker>
            <c:symbol val="none"/>
          </c:marker>
          <c:cat>
            <c:numRef>
              <c:f>Sheet1!$A$2:$A$5</c:f>
              <c:numCache>
                <c:formatCode>General</c:formatCode>
                <c:ptCount val="4"/>
                <c:pt idx="0">
                  <c:v>1999</c:v>
                </c:pt>
                <c:pt idx="1">
                  <c:v>2005</c:v>
                </c:pt>
                <c:pt idx="2">
                  <c:v>2012</c:v>
                </c:pt>
              </c:numCache>
            </c:numRef>
          </c:cat>
          <c:val>
            <c:numRef>
              <c:f>Sheet1!#REF!</c:f>
              <c:numCache>
                <c:formatCode>General</c:formatCode>
                <c:ptCount val="1"/>
                <c:pt idx="0">
                  <c:v>1</c:v>
                </c:pt>
              </c:numCache>
            </c:numRef>
          </c:val>
          <c:smooth val="0"/>
        </c:ser>
        <c:dLbls>
          <c:showLegendKey val="0"/>
          <c:showVal val="0"/>
          <c:showCatName val="0"/>
          <c:showSerName val="0"/>
          <c:showPercent val="0"/>
          <c:showBubbleSize val="0"/>
        </c:dLbls>
        <c:marker val="1"/>
        <c:smooth val="0"/>
        <c:axId val="21950848"/>
        <c:axId val="21952768"/>
      </c:lineChart>
      <c:catAx>
        <c:axId val="21950848"/>
        <c:scaling>
          <c:orientation val="minMax"/>
        </c:scaling>
        <c:delete val="0"/>
        <c:axPos val="b"/>
        <c:title>
          <c:tx>
            <c:rich>
              <a:bodyPr/>
              <a:lstStyle/>
              <a:p>
                <a:pPr>
                  <a:defRPr/>
                </a:pPr>
                <a:r>
                  <a:rPr lang="en-IN" dirty="0" smtClean="0"/>
                  <a:t>YEAR</a:t>
                </a:r>
                <a:endParaRPr lang="en-IN" dirty="0"/>
              </a:p>
            </c:rich>
          </c:tx>
          <c:layout/>
          <c:overlay val="0"/>
        </c:title>
        <c:numFmt formatCode="General" sourceLinked="1"/>
        <c:majorTickMark val="out"/>
        <c:minorTickMark val="none"/>
        <c:tickLblPos val="nextTo"/>
        <c:crossAx val="21952768"/>
        <c:crosses val="autoZero"/>
        <c:auto val="1"/>
        <c:lblAlgn val="ctr"/>
        <c:lblOffset val="100"/>
        <c:noMultiLvlLbl val="0"/>
      </c:catAx>
      <c:valAx>
        <c:axId val="21952768"/>
        <c:scaling>
          <c:orientation val="minMax"/>
        </c:scaling>
        <c:delete val="0"/>
        <c:axPos val="l"/>
        <c:majorGridlines/>
        <c:title>
          <c:tx>
            <c:rich>
              <a:bodyPr rot="0" vert="wordArtVert"/>
              <a:lstStyle/>
              <a:p>
                <a:pPr>
                  <a:defRPr/>
                </a:pPr>
                <a:r>
                  <a:rPr lang="en-IN" dirty="0" smtClean="0"/>
                  <a:t>TELE DENSITY</a:t>
                </a:r>
                <a:endParaRPr lang="en-IN" dirty="0"/>
              </a:p>
            </c:rich>
          </c:tx>
          <c:layout/>
          <c:overlay val="0"/>
        </c:title>
        <c:numFmt formatCode="General" sourceLinked="1"/>
        <c:majorTickMark val="out"/>
        <c:minorTickMark val="none"/>
        <c:tickLblPos val="nextTo"/>
        <c:crossAx val="21950848"/>
        <c:crosses val="autoZero"/>
        <c:crossBetween val="between"/>
      </c:valAx>
    </c:plotArea>
    <c:legend>
      <c:legendPos val="r"/>
      <c:legendEntry>
        <c:idx val="1"/>
        <c:delete val="1"/>
      </c:legendEntry>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5AE86C-7371-40A4-AB07-00D1EE8C0180}" type="doc">
      <dgm:prSet loTypeId="urn:microsoft.com/office/officeart/2005/8/layout/chevron2" loCatId="process" qsTypeId="urn:microsoft.com/office/officeart/2005/8/quickstyle/simple1" qsCatId="simple" csTypeId="urn:microsoft.com/office/officeart/2005/8/colors/colorful4" csCatId="colorful" phldr="1"/>
      <dgm:spPr/>
      <dgm:t>
        <a:bodyPr/>
        <a:lstStyle/>
        <a:p>
          <a:endParaRPr lang="en-IN"/>
        </a:p>
      </dgm:t>
    </dgm:pt>
    <dgm:pt modelId="{15461058-FEB3-4456-B74D-C334DE68041E}">
      <dgm:prSet phldrT="[Text]"/>
      <dgm:spPr/>
      <dgm:t>
        <a:bodyPr/>
        <a:lstStyle/>
        <a:p>
          <a:r>
            <a:rPr lang="en-IN" dirty="0" smtClean="0"/>
            <a:t>State Control</a:t>
          </a:r>
          <a:endParaRPr lang="en-IN" dirty="0"/>
        </a:p>
      </dgm:t>
    </dgm:pt>
    <dgm:pt modelId="{C107ACA3-E70C-4CC6-893A-3B768CE61818}" type="parTrans" cxnId="{664AE071-5404-4E43-93DC-B90A57709B78}">
      <dgm:prSet/>
      <dgm:spPr/>
      <dgm:t>
        <a:bodyPr/>
        <a:lstStyle/>
        <a:p>
          <a:endParaRPr lang="en-IN"/>
        </a:p>
      </dgm:t>
    </dgm:pt>
    <dgm:pt modelId="{D0C5C95E-966C-49A9-A438-0C413254963A}" type="sibTrans" cxnId="{664AE071-5404-4E43-93DC-B90A57709B78}">
      <dgm:prSet/>
      <dgm:spPr/>
      <dgm:t>
        <a:bodyPr/>
        <a:lstStyle/>
        <a:p>
          <a:endParaRPr lang="en-IN"/>
        </a:p>
      </dgm:t>
    </dgm:pt>
    <dgm:pt modelId="{F1D7BD1C-88C3-42BB-AB30-3334F2D04F38}">
      <dgm:prSet/>
      <dgm:spPr/>
      <dgm:t>
        <a:bodyPr/>
        <a:lstStyle/>
        <a:p>
          <a:r>
            <a:rPr lang="en-IN" dirty="0" smtClean="0"/>
            <a:t>The Industrial (Development &amp; Regulation) Act, 1951</a:t>
          </a:r>
          <a:endParaRPr lang="en-IN" dirty="0"/>
        </a:p>
      </dgm:t>
    </dgm:pt>
    <dgm:pt modelId="{81CCFFB0-332F-40F0-ABC4-7F74A886EF5A}" type="parTrans" cxnId="{9C3A2C70-8434-4A27-8643-738C8BC12704}">
      <dgm:prSet/>
      <dgm:spPr/>
      <dgm:t>
        <a:bodyPr/>
        <a:lstStyle/>
        <a:p>
          <a:endParaRPr lang="en-IN"/>
        </a:p>
      </dgm:t>
    </dgm:pt>
    <dgm:pt modelId="{6151EFC8-B0BB-4AA9-88D8-03C6DCD32C82}" type="sibTrans" cxnId="{9C3A2C70-8434-4A27-8643-738C8BC12704}">
      <dgm:prSet/>
      <dgm:spPr/>
      <dgm:t>
        <a:bodyPr/>
        <a:lstStyle/>
        <a:p>
          <a:endParaRPr lang="en-IN"/>
        </a:p>
      </dgm:t>
    </dgm:pt>
    <dgm:pt modelId="{02313F27-E4B7-4ECA-BB73-1CD6851A4FD7}">
      <dgm:prSet/>
      <dgm:spPr/>
      <dgm:t>
        <a:bodyPr/>
        <a:lstStyle/>
        <a:p>
          <a:r>
            <a:rPr lang="en-IN" dirty="0" smtClean="0"/>
            <a:t>Monopolies and Restrictive Trade Practices Act, 1969 (MRTP Act),</a:t>
          </a:r>
          <a:endParaRPr lang="en-IN" dirty="0"/>
        </a:p>
      </dgm:t>
    </dgm:pt>
    <dgm:pt modelId="{4A06F723-9020-48A9-AAD0-7D9375A04FA8}" type="parTrans" cxnId="{1990C074-45D3-4495-BC90-F34405702270}">
      <dgm:prSet/>
      <dgm:spPr/>
      <dgm:t>
        <a:bodyPr/>
        <a:lstStyle/>
        <a:p>
          <a:endParaRPr lang="en-IN"/>
        </a:p>
      </dgm:t>
    </dgm:pt>
    <dgm:pt modelId="{CC722ECE-670F-4570-A066-4309E05997AB}" type="sibTrans" cxnId="{1990C074-45D3-4495-BC90-F34405702270}">
      <dgm:prSet/>
      <dgm:spPr/>
      <dgm:t>
        <a:bodyPr/>
        <a:lstStyle/>
        <a:p>
          <a:endParaRPr lang="en-IN"/>
        </a:p>
      </dgm:t>
    </dgm:pt>
    <dgm:pt modelId="{95B1D8E2-3EB2-4369-9D98-75F5C9007052}">
      <dgm:prSet/>
      <dgm:spPr/>
      <dgm:t>
        <a:bodyPr/>
        <a:lstStyle/>
        <a:p>
          <a:r>
            <a:rPr lang="en-IN" dirty="0" smtClean="0"/>
            <a:t>Liberalization</a:t>
          </a:r>
          <a:endParaRPr lang="en-IN" dirty="0"/>
        </a:p>
      </dgm:t>
    </dgm:pt>
    <dgm:pt modelId="{1CB480F1-74B6-4EC7-B34E-7ECE52D1EBC7}" type="parTrans" cxnId="{7EEC7735-7058-4804-8542-6F90BC35AF77}">
      <dgm:prSet/>
      <dgm:spPr/>
      <dgm:t>
        <a:bodyPr/>
        <a:lstStyle/>
        <a:p>
          <a:endParaRPr lang="en-IN"/>
        </a:p>
      </dgm:t>
    </dgm:pt>
    <dgm:pt modelId="{3383A237-76BD-4E91-B304-A13A96B239E7}" type="sibTrans" cxnId="{7EEC7735-7058-4804-8542-6F90BC35AF77}">
      <dgm:prSet/>
      <dgm:spPr/>
      <dgm:t>
        <a:bodyPr/>
        <a:lstStyle/>
        <a:p>
          <a:endParaRPr lang="en-IN"/>
        </a:p>
      </dgm:t>
    </dgm:pt>
    <dgm:pt modelId="{555DE88D-6F70-428D-8797-17BF6D42F0D0}">
      <dgm:prSet/>
      <dgm:spPr/>
      <dgm:t>
        <a:bodyPr/>
        <a:lstStyle/>
        <a:p>
          <a:r>
            <a:rPr lang="en-IN" dirty="0" smtClean="0"/>
            <a:t>Post 1991, shift in focus from curbing monopolies to promoting competition</a:t>
          </a:r>
          <a:endParaRPr lang="en-IN" dirty="0"/>
        </a:p>
      </dgm:t>
    </dgm:pt>
    <dgm:pt modelId="{DCE33D1D-A1A7-46F4-8CA4-A475D2A929E4}" type="parTrans" cxnId="{1E64786B-37F2-43C6-88F1-905D3D823992}">
      <dgm:prSet/>
      <dgm:spPr/>
      <dgm:t>
        <a:bodyPr/>
        <a:lstStyle/>
        <a:p>
          <a:endParaRPr lang="en-IN"/>
        </a:p>
      </dgm:t>
    </dgm:pt>
    <dgm:pt modelId="{1358CED6-8AF7-42BD-BB97-6ACDA5C6DFD3}" type="sibTrans" cxnId="{1E64786B-37F2-43C6-88F1-905D3D823992}">
      <dgm:prSet/>
      <dgm:spPr/>
      <dgm:t>
        <a:bodyPr/>
        <a:lstStyle/>
        <a:p>
          <a:endParaRPr lang="en-IN"/>
        </a:p>
      </dgm:t>
    </dgm:pt>
    <dgm:pt modelId="{31BD3CC6-51E2-4C22-95AD-1DB03F25B4AC}">
      <dgm:prSet/>
      <dgm:spPr/>
      <dgm:t>
        <a:bodyPr/>
        <a:lstStyle/>
        <a:p>
          <a:r>
            <a:rPr lang="en-IN" dirty="0" smtClean="0"/>
            <a:t>2002</a:t>
          </a:r>
        </a:p>
      </dgm:t>
    </dgm:pt>
    <dgm:pt modelId="{D8FF21EE-D3FA-46CC-A972-8CE99C509CFC}" type="parTrans" cxnId="{C44D34C9-94C3-4257-81E3-96245972A9FF}">
      <dgm:prSet/>
      <dgm:spPr/>
      <dgm:t>
        <a:bodyPr/>
        <a:lstStyle/>
        <a:p>
          <a:endParaRPr lang="en-IN"/>
        </a:p>
      </dgm:t>
    </dgm:pt>
    <dgm:pt modelId="{9FB7A0A7-107E-488C-8786-6A3C95BAF2BC}" type="sibTrans" cxnId="{C44D34C9-94C3-4257-81E3-96245972A9FF}">
      <dgm:prSet/>
      <dgm:spPr/>
      <dgm:t>
        <a:bodyPr/>
        <a:lstStyle/>
        <a:p>
          <a:endParaRPr lang="en-IN"/>
        </a:p>
      </dgm:t>
    </dgm:pt>
    <dgm:pt modelId="{3216A054-A749-43F4-96FE-EEE001D6C9C9}">
      <dgm:prSet/>
      <dgm:spPr/>
      <dgm:t>
        <a:bodyPr/>
        <a:lstStyle/>
        <a:p>
          <a:r>
            <a:rPr lang="en-IN" dirty="0" smtClean="0"/>
            <a:t>Competition Act 2002</a:t>
          </a:r>
        </a:p>
      </dgm:t>
    </dgm:pt>
    <dgm:pt modelId="{84B1B36B-EE97-4758-B214-FFA15724ACEA}" type="parTrans" cxnId="{3EFB26A5-F26A-4E6F-A45E-76F76A1EE1E4}">
      <dgm:prSet/>
      <dgm:spPr/>
      <dgm:t>
        <a:bodyPr/>
        <a:lstStyle/>
        <a:p>
          <a:endParaRPr lang="en-IN"/>
        </a:p>
      </dgm:t>
    </dgm:pt>
    <dgm:pt modelId="{E9C15DCD-CF61-4610-8A82-552E7EF846ED}" type="sibTrans" cxnId="{3EFB26A5-F26A-4E6F-A45E-76F76A1EE1E4}">
      <dgm:prSet/>
      <dgm:spPr/>
      <dgm:t>
        <a:bodyPr/>
        <a:lstStyle/>
        <a:p>
          <a:endParaRPr lang="en-IN"/>
        </a:p>
      </dgm:t>
    </dgm:pt>
    <dgm:pt modelId="{EBA9FDF0-8F77-4458-A0FA-67832FF01858}">
      <dgm:prSet/>
      <dgm:spPr/>
      <dgm:t>
        <a:bodyPr/>
        <a:lstStyle/>
        <a:p>
          <a:r>
            <a:rPr lang="en-IN" dirty="0" smtClean="0"/>
            <a:t>2003</a:t>
          </a:r>
        </a:p>
      </dgm:t>
    </dgm:pt>
    <dgm:pt modelId="{91A0C580-5404-4994-A76C-09423AA135D1}" type="parTrans" cxnId="{28E0C2ED-886E-4D00-BC62-42BA0E355AF6}">
      <dgm:prSet/>
      <dgm:spPr/>
      <dgm:t>
        <a:bodyPr/>
        <a:lstStyle/>
        <a:p>
          <a:endParaRPr lang="en-IN"/>
        </a:p>
      </dgm:t>
    </dgm:pt>
    <dgm:pt modelId="{F9975075-A480-4D2D-854D-F57A1E74AB30}" type="sibTrans" cxnId="{28E0C2ED-886E-4D00-BC62-42BA0E355AF6}">
      <dgm:prSet/>
      <dgm:spPr/>
      <dgm:t>
        <a:bodyPr/>
        <a:lstStyle/>
        <a:p>
          <a:endParaRPr lang="en-IN"/>
        </a:p>
      </dgm:t>
    </dgm:pt>
    <dgm:pt modelId="{B46DFE95-1C77-4B6F-A4DE-E257E1BA1DFE}">
      <dgm:prSet/>
      <dgm:spPr/>
      <dgm:t>
        <a:bodyPr/>
        <a:lstStyle/>
        <a:p>
          <a:r>
            <a:rPr lang="en-IN" dirty="0" smtClean="0"/>
            <a:t>Competition Commission of India (CCI)</a:t>
          </a:r>
        </a:p>
      </dgm:t>
    </dgm:pt>
    <dgm:pt modelId="{93A2D58C-1E09-4093-AC16-A6AD8C47BB88}" type="parTrans" cxnId="{16A936CA-26A7-4FA7-AF9C-BCE79A629882}">
      <dgm:prSet/>
      <dgm:spPr/>
      <dgm:t>
        <a:bodyPr/>
        <a:lstStyle/>
        <a:p>
          <a:endParaRPr lang="en-IN"/>
        </a:p>
      </dgm:t>
    </dgm:pt>
    <dgm:pt modelId="{6A591A61-D394-442B-A3F4-9740517FCA9B}" type="sibTrans" cxnId="{16A936CA-26A7-4FA7-AF9C-BCE79A629882}">
      <dgm:prSet/>
      <dgm:spPr/>
      <dgm:t>
        <a:bodyPr/>
        <a:lstStyle/>
        <a:p>
          <a:endParaRPr lang="en-IN"/>
        </a:p>
      </dgm:t>
    </dgm:pt>
    <dgm:pt modelId="{84FCEE3D-F518-466D-B41F-4BC22F6C50F8}">
      <dgm:prSet/>
      <dgm:spPr/>
      <dgm:t>
        <a:bodyPr/>
        <a:lstStyle/>
        <a:p>
          <a:r>
            <a:rPr lang="en-IN" dirty="0" smtClean="0"/>
            <a:t>2009</a:t>
          </a:r>
        </a:p>
      </dgm:t>
    </dgm:pt>
    <dgm:pt modelId="{D594DF89-7533-4BE9-945D-F6873FA89D12}" type="parTrans" cxnId="{54B316C6-E248-4E0B-8FCB-1C94D6A7A548}">
      <dgm:prSet/>
      <dgm:spPr/>
      <dgm:t>
        <a:bodyPr/>
        <a:lstStyle/>
        <a:p>
          <a:endParaRPr lang="en-IN"/>
        </a:p>
      </dgm:t>
    </dgm:pt>
    <dgm:pt modelId="{86BEB9E4-484F-481A-8CD2-A4C5F4F9BB6C}" type="sibTrans" cxnId="{54B316C6-E248-4E0B-8FCB-1C94D6A7A548}">
      <dgm:prSet/>
      <dgm:spPr/>
      <dgm:t>
        <a:bodyPr/>
        <a:lstStyle/>
        <a:p>
          <a:endParaRPr lang="en-IN"/>
        </a:p>
      </dgm:t>
    </dgm:pt>
    <dgm:pt modelId="{C2985583-571A-4553-A9A8-1464ECF712B8}">
      <dgm:prSet/>
      <dgm:spPr/>
      <dgm:t>
        <a:bodyPr/>
        <a:lstStyle/>
        <a:p>
          <a:r>
            <a:rPr lang="en-IN" b="0" i="0" dirty="0" smtClean="0"/>
            <a:t>Competition Appellate Tribunal</a:t>
          </a:r>
          <a:endParaRPr lang="en-IN" dirty="0" smtClean="0"/>
        </a:p>
      </dgm:t>
    </dgm:pt>
    <dgm:pt modelId="{244015BD-1AFB-4BF0-92D6-93D59E6A92E4}" type="parTrans" cxnId="{FF7AFB69-DB7D-4263-89BE-ABFFF0F7F9B9}">
      <dgm:prSet/>
      <dgm:spPr/>
      <dgm:t>
        <a:bodyPr/>
        <a:lstStyle/>
        <a:p>
          <a:endParaRPr lang="en-IN"/>
        </a:p>
      </dgm:t>
    </dgm:pt>
    <dgm:pt modelId="{49FE9150-2B57-442B-BCFB-DA00357DC8DB}" type="sibTrans" cxnId="{FF7AFB69-DB7D-4263-89BE-ABFFF0F7F9B9}">
      <dgm:prSet/>
      <dgm:spPr/>
      <dgm:t>
        <a:bodyPr/>
        <a:lstStyle/>
        <a:p>
          <a:endParaRPr lang="en-IN"/>
        </a:p>
      </dgm:t>
    </dgm:pt>
    <dgm:pt modelId="{1161875D-BAB3-47AC-85CE-4A0D9F08E1E8}" type="pres">
      <dgm:prSet presAssocID="{175AE86C-7371-40A4-AB07-00D1EE8C0180}" presName="linearFlow" presStyleCnt="0">
        <dgm:presLayoutVars>
          <dgm:dir/>
          <dgm:animLvl val="lvl"/>
          <dgm:resizeHandles val="exact"/>
        </dgm:presLayoutVars>
      </dgm:prSet>
      <dgm:spPr/>
      <dgm:t>
        <a:bodyPr/>
        <a:lstStyle/>
        <a:p>
          <a:endParaRPr lang="en-IN"/>
        </a:p>
      </dgm:t>
    </dgm:pt>
    <dgm:pt modelId="{7FEB3A38-01E4-4DA1-9F5C-09DD614366C7}" type="pres">
      <dgm:prSet presAssocID="{15461058-FEB3-4456-B74D-C334DE68041E}" presName="composite" presStyleCnt="0"/>
      <dgm:spPr/>
    </dgm:pt>
    <dgm:pt modelId="{F63DABB4-24AC-483B-817E-3D8AC90D4A5C}" type="pres">
      <dgm:prSet presAssocID="{15461058-FEB3-4456-B74D-C334DE68041E}" presName="parentText" presStyleLbl="alignNode1" presStyleIdx="0" presStyleCnt="5">
        <dgm:presLayoutVars>
          <dgm:chMax val="1"/>
          <dgm:bulletEnabled val="1"/>
        </dgm:presLayoutVars>
      </dgm:prSet>
      <dgm:spPr/>
      <dgm:t>
        <a:bodyPr/>
        <a:lstStyle/>
        <a:p>
          <a:endParaRPr lang="en-IN"/>
        </a:p>
      </dgm:t>
    </dgm:pt>
    <dgm:pt modelId="{70409211-5BAB-43D7-A081-0AAEFC8899F1}" type="pres">
      <dgm:prSet presAssocID="{15461058-FEB3-4456-B74D-C334DE68041E}" presName="descendantText" presStyleLbl="alignAcc1" presStyleIdx="0" presStyleCnt="5" custLinFactNeighborX="504" custLinFactNeighborY="2071">
        <dgm:presLayoutVars>
          <dgm:bulletEnabled val="1"/>
        </dgm:presLayoutVars>
      </dgm:prSet>
      <dgm:spPr/>
      <dgm:t>
        <a:bodyPr/>
        <a:lstStyle/>
        <a:p>
          <a:endParaRPr lang="en-IN"/>
        </a:p>
      </dgm:t>
    </dgm:pt>
    <dgm:pt modelId="{C80FC0F1-306D-498B-943D-5979263195D9}" type="pres">
      <dgm:prSet presAssocID="{D0C5C95E-966C-49A9-A438-0C413254963A}" presName="sp" presStyleCnt="0"/>
      <dgm:spPr/>
    </dgm:pt>
    <dgm:pt modelId="{544F34BB-44BD-4E14-B8D3-A5D3C7C294FA}" type="pres">
      <dgm:prSet presAssocID="{95B1D8E2-3EB2-4369-9D98-75F5C9007052}" presName="composite" presStyleCnt="0"/>
      <dgm:spPr/>
    </dgm:pt>
    <dgm:pt modelId="{898AB8A2-4E39-4D74-B97D-67058D043C83}" type="pres">
      <dgm:prSet presAssocID="{95B1D8E2-3EB2-4369-9D98-75F5C9007052}" presName="parentText" presStyleLbl="alignNode1" presStyleIdx="1" presStyleCnt="5">
        <dgm:presLayoutVars>
          <dgm:chMax val="1"/>
          <dgm:bulletEnabled val="1"/>
        </dgm:presLayoutVars>
      </dgm:prSet>
      <dgm:spPr/>
      <dgm:t>
        <a:bodyPr/>
        <a:lstStyle/>
        <a:p>
          <a:endParaRPr lang="en-IN"/>
        </a:p>
      </dgm:t>
    </dgm:pt>
    <dgm:pt modelId="{6BEF3B61-8147-4487-B2E5-34B3BCB9591C}" type="pres">
      <dgm:prSet presAssocID="{95B1D8E2-3EB2-4369-9D98-75F5C9007052}" presName="descendantText" presStyleLbl="alignAcc1" presStyleIdx="1" presStyleCnt="5">
        <dgm:presLayoutVars>
          <dgm:bulletEnabled val="1"/>
        </dgm:presLayoutVars>
      </dgm:prSet>
      <dgm:spPr/>
      <dgm:t>
        <a:bodyPr/>
        <a:lstStyle/>
        <a:p>
          <a:endParaRPr lang="en-IN"/>
        </a:p>
      </dgm:t>
    </dgm:pt>
    <dgm:pt modelId="{2EE3834D-3B80-4369-8459-7D200AC9093B}" type="pres">
      <dgm:prSet presAssocID="{3383A237-76BD-4E91-B304-A13A96B239E7}" presName="sp" presStyleCnt="0"/>
      <dgm:spPr/>
    </dgm:pt>
    <dgm:pt modelId="{909C0E8F-9E78-46C0-A10F-062AA809B64B}" type="pres">
      <dgm:prSet presAssocID="{31BD3CC6-51E2-4C22-95AD-1DB03F25B4AC}" presName="composite" presStyleCnt="0"/>
      <dgm:spPr/>
    </dgm:pt>
    <dgm:pt modelId="{E81F236B-A4C1-4F37-8470-626B24A9291C}" type="pres">
      <dgm:prSet presAssocID="{31BD3CC6-51E2-4C22-95AD-1DB03F25B4AC}" presName="parentText" presStyleLbl="alignNode1" presStyleIdx="2" presStyleCnt="5">
        <dgm:presLayoutVars>
          <dgm:chMax val="1"/>
          <dgm:bulletEnabled val="1"/>
        </dgm:presLayoutVars>
      </dgm:prSet>
      <dgm:spPr/>
      <dgm:t>
        <a:bodyPr/>
        <a:lstStyle/>
        <a:p>
          <a:endParaRPr lang="en-IN"/>
        </a:p>
      </dgm:t>
    </dgm:pt>
    <dgm:pt modelId="{BD048965-9CDC-4D88-BF05-D5B708586510}" type="pres">
      <dgm:prSet presAssocID="{31BD3CC6-51E2-4C22-95AD-1DB03F25B4AC}" presName="descendantText" presStyleLbl="alignAcc1" presStyleIdx="2" presStyleCnt="5">
        <dgm:presLayoutVars>
          <dgm:bulletEnabled val="1"/>
        </dgm:presLayoutVars>
      </dgm:prSet>
      <dgm:spPr/>
      <dgm:t>
        <a:bodyPr/>
        <a:lstStyle/>
        <a:p>
          <a:endParaRPr lang="en-IN"/>
        </a:p>
      </dgm:t>
    </dgm:pt>
    <dgm:pt modelId="{AD74EBAB-DACB-4A7F-8E51-781B3DD3FCC0}" type="pres">
      <dgm:prSet presAssocID="{9FB7A0A7-107E-488C-8786-6A3C95BAF2BC}" presName="sp" presStyleCnt="0"/>
      <dgm:spPr/>
    </dgm:pt>
    <dgm:pt modelId="{51EA9F83-5011-4522-8EF6-647779C7DC8D}" type="pres">
      <dgm:prSet presAssocID="{EBA9FDF0-8F77-4458-A0FA-67832FF01858}" presName="composite" presStyleCnt="0"/>
      <dgm:spPr/>
    </dgm:pt>
    <dgm:pt modelId="{F5ABF7A2-4444-43C8-BAAA-725A753289BB}" type="pres">
      <dgm:prSet presAssocID="{EBA9FDF0-8F77-4458-A0FA-67832FF01858}" presName="parentText" presStyleLbl="alignNode1" presStyleIdx="3" presStyleCnt="5">
        <dgm:presLayoutVars>
          <dgm:chMax val="1"/>
          <dgm:bulletEnabled val="1"/>
        </dgm:presLayoutVars>
      </dgm:prSet>
      <dgm:spPr/>
      <dgm:t>
        <a:bodyPr/>
        <a:lstStyle/>
        <a:p>
          <a:endParaRPr lang="en-IN"/>
        </a:p>
      </dgm:t>
    </dgm:pt>
    <dgm:pt modelId="{B7A2435F-1104-4368-B287-3C7CFF23FDC4}" type="pres">
      <dgm:prSet presAssocID="{EBA9FDF0-8F77-4458-A0FA-67832FF01858}" presName="descendantText" presStyleLbl="alignAcc1" presStyleIdx="3" presStyleCnt="5">
        <dgm:presLayoutVars>
          <dgm:bulletEnabled val="1"/>
        </dgm:presLayoutVars>
      </dgm:prSet>
      <dgm:spPr/>
      <dgm:t>
        <a:bodyPr/>
        <a:lstStyle/>
        <a:p>
          <a:endParaRPr lang="en-IN"/>
        </a:p>
      </dgm:t>
    </dgm:pt>
    <dgm:pt modelId="{4C8D619C-46E2-4880-9C15-A78294F58F2D}" type="pres">
      <dgm:prSet presAssocID="{F9975075-A480-4D2D-854D-F57A1E74AB30}" presName="sp" presStyleCnt="0"/>
      <dgm:spPr/>
    </dgm:pt>
    <dgm:pt modelId="{8BC3CCE8-1B92-4646-8BE6-45435D515809}" type="pres">
      <dgm:prSet presAssocID="{84FCEE3D-F518-466D-B41F-4BC22F6C50F8}" presName="composite" presStyleCnt="0"/>
      <dgm:spPr/>
    </dgm:pt>
    <dgm:pt modelId="{E5BD620F-A051-44E6-870F-1E6675D0BFEF}" type="pres">
      <dgm:prSet presAssocID="{84FCEE3D-F518-466D-B41F-4BC22F6C50F8}" presName="parentText" presStyleLbl="alignNode1" presStyleIdx="4" presStyleCnt="5">
        <dgm:presLayoutVars>
          <dgm:chMax val="1"/>
          <dgm:bulletEnabled val="1"/>
        </dgm:presLayoutVars>
      </dgm:prSet>
      <dgm:spPr/>
      <dgm:t>
        <a:bodyPr/>
        <a:lstStyle/>
        <a:p>
          <a:endParaRPr lang="en-IN"/>
        </a:p>
      </dgm:t>
    </dgm:pt>
    <dgm:pt modelId="{A518D5F1-4BB3-4234-B267-C96B95E7536D}" type="pres">
      <dgm:prSet presAssocID="{84FCEE3D-F518-466D-B41F-4BC22F6C50F8}" presName="descendantText" presStyleLbl="alignAcc1" presStyleIdx="4" presStyleCnt="5">
        <dgm:presLayoutVars>
          <dgm:bulletEnabled val="1"/>
        </dgm:presLayoutVars>
      </dgm:prSet>
      <dgm:spPr/>
      <dgm:t>
        <a:bodyPr/>
        <a:lstStyle/>
        <a:p>
          <a:endParaRPr lang="en-IN"/>
        </a:p>
      </dgm:t>
    </dgm:pt>
  </dgm:ptLst>
  <dgm:cxnLst>
    <dgm:cxn modelId="{50F89A2A-BF8A-4EA7-A541-F0A8623BBB0F}" type="presOf" srcId="{C2985583-571A-4553-A9A8-1464ECF712B8}" destId="{A518D5F1-4BB3-4234-B267-C96B95E7536D}" srcOrd="0" destOrd="0" presId="urn:microsoft.com/office/officeart/2005/8/layout/chevron2"/>
    <dgm:cxn modelId="{9DE44D71-B08D-4131-AB5D-0E6328C09265}" type="presOf" srcId="{95B1D8E2-3EB2-4369-9D98-75F5C9007052}" destId="{898AB8A2-4E39-4D74-B97D-67058D043C83}" srcOrd="0" destOrd="0" presId="urn:microsoft.com/office/officeart/2005/8/layout/chevron2"/>
    <dgm:cxn modelId="{664AE071-5404-4E43-93DC-B90A57709B78}" srcId="{175AE86C-7371-40A4-AB07-00D1EE8C0180}" destId="{15461058-FEB3-4456-B74D-C334DE68041E}" srcOrd="0" destOrd="0" parTransId="{C107ACA3-E70C-4CC6-893A-3B768CE61818}" sibTransId="{D0C5C95E-966C-49A9-A438-0C413254963A}"/>
    <dgm:cxn modelId="{807568A8-A8E2-4E67-8AA6-F75009BE5FF4}" type="presOf" srcId="{02313F27-E4B7-4ECA-BB73-1CD6851A4FD7}" destId="{70409211-5BAB-43D7-A081-0AAEFC8899F1}" srcOrd="0" destOrd="1" presId="urn:microsoft.com/office/officeart/2005/8/layout/chevron2"/>
    <dgm:cxn modelId="{7EEC7735-7058-4804-8542-6F90BC35AF77}" srcId="{175AE86C-7371-40A4-AB07-00D1EE8C0180}" destId="{95B1D8E2-3EB2-4369-9D98-75F5C9007052}" srcOrd="1" destOrd="0" parTransId="{1CB480F1-74B6-4EC7-B34E-7ECE52D1EBC7}" sibTransId="{3383A237-76BD-4E91-B304-A13A96B239E7}"/>
    <dgm:cxn modelId="{35E0F041-25E8-4D8D-812E-94B792792B44}" type="presOf" srcId="{F1D7BD1C-88C3-42BB-AB30-3334F2D04F38}" destId="{70409211-5BAB-43D7-A081-0AAEFC8899F1}" srcOrd="0" destOrd="0" presId="urn:microsoft.com/office/officeart/2005/8/layout/chevron2"/>
    <dgm:cxn modelId="{9532CCAB-AF4D-46AA-A883-056BC8AC9BF4}" type="presOf" srcId="{31BD3CC6-51E2-4C22-95AD-1DB03F25B4AC}" destId="{E81F236B-A4C1-4F37-8470-626B24A9291C}" srcOrd="0" destOrd="0" presId="urn:microsoft.com/office/officeart/2005/8/layout/chevron2"/>
    <dgm:cxn modelId="{70B9B9F6-BAE5-4624-AC78-1D0784DA73F3}" type="presOf" srcId="{B46DFE95-1C77-4B6F-A4DE-E257E1BA1DFE}" destId="{B7A2435F-1104-4368-B287-3C7CFF23FDC4}" srcOrd="0" destOrd="0" presId="urn:microsoft.com/office/officeart/2005/8/layout/chevron2"/>
    <dgm:cxn modelId="{2D9EC15D-AB44-43ED-9405-F764489807CF}" type="presOf" srcId="{84FCEE3D-F518-466D-B41F-4BC22F6C50F8}" destId="{E5BD620F-A051-44E6-870F-1E6675D0BFEF}" srcOrd="0" destOrd="0" presId="urn:microsoft.com/office/officeart/2005/8/layout/chevron2"/>
    <dgm:cxn modelId="{1990C074-45D3-4495-BC90-F34405702270}" srcId="{15461058-FEB3-4456-B74D-C334DE68041E}" destId="{02313F27-E4B7-4ECA-BB73-1CD6851A4FD7}" srcOrd="1" destOrd="0" parTransId="{4A06F723-9020-48A9-AAD0-7D9375A04FA8}" sibTransId="{CC722ECE-670F-4570-A066-4309E05997AB}"/>
    <dgm:cxn modelId="{5D4DB98E-52F3-43C9-BF31-5E2AB04A9B80}" type="presOf" srcId="{EBA9FDF0-8F77-4458-A0FA-67832FF01858}" destId="{F5ABF7A2-4444-43C8-BAAA-725A753289BB}" srcOrd="0" destOrd="0" presId="urn:microsoft.com/office/officeart/2005/8/layout/chevron2"/>
    <dgm:cxn modelId="{54B316C6-E248-4E0B-8FCB-1C94D6A7A548}" srcId="{175AE86C-7371-40A4-AB07-00D1EE8C0180}" destId="{84FCEE3D-F518-466D-B41F-4BC22F6C50F8}" srcOrd="4" destOrd="0" parTransId="{D594DF89-7533-4BE9-945D-F6873FA89D12}" sibTransId="{86BEB9E4-484F-481A-8CD2-A4C5F4F9BB6C}"/>
    <dgm:cxn modelId="{1E64786B-37F2-43C6-88F1-905D3D823992}" srcId="{95B1D8E2-3EB2-4369-9D98-75F5C9007052}" destId="{555DE88D-6F70-428D-8797-17BF6D42F0D0}" srcOrd="0" destOrd="0" parTransId="{DCE33D1D-A1A7-46F4-8CA4-A475D2A929E4}" sibTransId="{1358CED6-8AF7-42BD-BB97-6ACDA5C6DFD3}"/>
    <dgm:cxn modelId="{FF7AFB69-DB7D-4263-89BE-ABFFF0F7F9B9}" srcId="{84FCEE3D-F518-466D-B41F-4BC22F6C50F8}" destId="{C2985583-571A-4553-A9A8-1464ECF712B8}" srcOrd="0" destOrd="0" parTransId="{244015BD-1AFB-4BF0-92D6-93D59E6A92E4}" sibTransId="{49FE9150-2B57-442B-BCFB-DA00357DC8DB}"/>
    <dgm:cxn modelId="{16A936CA-26A7-4FA7-AF9C-BCE79A629882}" srcId="{EBA9FDF0-8F77-4458-A0FA-67832FF01858}" destId="{B46DFE95-1C77-4B6F-A4DE-E257E1BA1DFE}" srcOrd="0" destOrd="0" parTransId="{93A2D58C-1E09-4093-AC16-A6AD8C47BB88}" sibTransId="{6A591A61-D394-442B-A3F4-9740517FCA9B}"/>
    <dgm:cxn modelId="{B11CAD5E-AFAA-4325-A872-689F1ECE6964}" type="presOf" srcId="{15461058-FEB3-4456-B74D-C334DE68041E}" destId="{F63DABB4-24AC-483B-817E-3D8AC90D4A5C}" srcOrd="0" destOrd="0" presId="urn:microsoft.com/office/officeart/2005/8/layout/chevron2"/>
    <dgm:cxn modelId="{F5ED8CD3-161B-41D7-9A98-3CEA63D23F67}" type="presOf" srcId="{3216A054-A749-43F4-96FE-EEE001D6C9C9}" destId="{BD048965-9CDC-4D88-BF05-D5B708586510}" srcOrd="0" destOrd="0" presId="urn:microsoft.com/office/officeart/2005/8/layout/chevron2"/>
    <dgm:cxn modelId="{B63B247D-0F25-4BF6-AE0F-F23D5B625693}" type="presOf" srcId="{555DE88D-6F70-428D-8797-17BF6D42F0D0}" destId="{6BEF3B61-8147-4487-B2E5-34B3BCB9591C}" srcOrd="0" destOrd="0" presId="urn:microsoft.com/office/officeart/2005/8/layout/chevron2"/>
    <dgm:cxn modelId="{3EFB26A5-F26A-4E6F-A45E-76F76A1EE1E4}" srcId="{31BD3CC6-51E2-4C22-95AD-1DB03F25B4AC}" destId="{3216A054-A749-43F4-96FE-EEE001D6C9C9}" srcOrd="0" destOrd="0" parTransId="{84B1B36B-EE97-4758-B214-FFA15724ACEA}" sibTransId="{E9C15DCD-CF61-4610-8A82-552E7EF846ED}"/>
    <dgm:cxn modelId="{28E0C2ED-886E-4D00-BC62-42BA0E355AF6}" srcId="{175AE86C-7371-40A4-AB07-00D1EE8C0180}" destId="{EBA9FDF0-8F77-4458-A0FA-67832FF01858}" srcOrd="3" destOrd="0" parTransId="{91A0C580-5404-4994-A76C-09423AA135D1}" sibTransId="{F9975075-A480-4D2D-854D-F57A1E74AB30}"/>
    <dgm:cxn modelId="{9C3A2C70-8434-4A27-8643-738C8BC12704}" srcId="{15461058-FEB3-4456-B74D-C334DE68041E}" destId="{F1D7BD1C-88C3-42BB-AB30-3334F2D04F38}" srcOrd="0" destOrd="0" parTransId="{81CCFFB0-332F-40F0-ABC4-7F74A886EF5A}" sibTransId="{6151EFC8-B0BB-4AA9-88D8-03C6DCD32C82}"/>
    <dgm:cxn modelId="{C44D34C9-94C3-4257-81E3-96245972A9FF}" srcId="{175AE86C-7371-40A4-AB07-00D1EE8C0180}" destId="{31BD3CC6-51E2-4C22-95AD-1DB03F25B4AC}" srcOrd="2" destOrd="0" parTransId="{D8FF21EE-D3FA-46CC-A972-8CE99C509CFC}" sibTransId="{9FB7A0A7-107E-488C-8786-6A3C95BAF2BC}"/>
    <dgm:cxn modelId="{98176EB6-F4B5-4A0F-926A-24EE3C8E758A}" type="presOf" srcId="{175AE86C-7371-40A4-AB07-00D1EE8C0180}" destId="{1161875D-BAB3-47AC-85CE-4A0D9F08E1E8}" srcOrd="0" destOrd="0" presId="urn:microsoft.com/office/officeart/2005/8/layout/chevron2"/>
    <dgm:cxn modelId="{AD8A4F86-86B7-406F-98E9-8A2AAF6AF664}" type="presParOf" srcId="{1161875D-BAB3-47AC-85CE-4A0D9F08E1E8}" destId="{7FEB3A38-01E4-4DA1-9F5C-09DD614366C7}" srcOrd="0" destOrd="0" presId="urn:microsoft.com/office/officeart/2005/8/layout/chevron2"/>
    <dgm:cxn modelId="{347F5CAF-AE28-41E9-B73F-7661FD3167AC}" type="presParOf" srcId="{7FEB3A38-01E4-4DA1-9F5C-09DD614366C7}" destId="{F63DABB4-24AC-483B-817E-3D8AC90D4A5C}" srcOrd="0" destOrd="0" presId="urn:microsoft.com/office/officeart/2005/8/layout/chevron2"/>
    <dgm:cxn modelId="{202FD8F6-49D9-4273-BD34-DD72C4FD2CDE}" type="presParOf" srcId="{7FEB3A38-01E4-4DA1-9F5C-09DD614366C7}" destId="{70409211-5BAB-43D7-A081-0AAEFC8899F1}" srcOrd="1" destOrd="0" presId="urn:microsoft.com/office/officeart/2005/8/layout/chevron2"/>
    <dgm:cxn modelId="{0D108F2A-6BDC-4FC6-A596-217268BA62C4}" type="presParOf" srcId="{1161875D-BAB3-47AC-85CE-4A0D9F08E1E8}" destId="{C80FC0F1-306D-498B-943D-5979263195D9}" srcOrd="1" destOrd="0" presId="urn:microsoft.com/office/officeart/2005/8/layout/chevron2"/>
    <dgm:cxn modelId="{687CE393-C26D-4840-B054-A2928BB0EE13}" type="presParOf" srcId="{1161875D-BAB3-47AC-85CE-4A0D9F08E1E8}" destId="{544F34BB-44BD-4E14-B8D3-A5D3C7C294FA}" srcOrd="2" destOrd="0" presId="urn:microsoft.com/office/officeart/2005/8/layout/chevron2"/>
    <dgm:cxn modelId="{2CD75B9B-0903-4548-B405-B1B746BAAFAB}" type="presParOf" srcId="{544F34BB-44BD-4E14-B8D3-A5D3C7C294FA}" destId="{898AB8A2-4E39-4D74-B97D-67058D043C83}" srcOrd="0" destOrd="0" presId="urn:microsoft.com/office/officeart/2005/8/layout/chevron2"/>
    <dgm:cxn modelId="{0EBB66AD-400B-4EBF-A1C0-118B97672EA1}" type="presParOf" srcId="{544F34BB-44BD-4E14-B8D3-A5D3C7C294FA}" destId="{6BEF3B61-8147-4487-B2E5-34B3BCB9591C}" srcOrd="1" destOrd="0" presId="urn:microsoft.com/office/officeart/2005/8/layout/chevron2"/>
    <dgm:cxn modelId="{1694BA55-7C4A-4BAA-9C7F-0D892298ED28}" type="presParOf" srcId="{1161875D-BAB3-47AC-85CE-4A0D9F08E1E8}" destId="{2EE3834D-3B80-4369-8459-7D200AC9093B}" srcOrd="3" destOrd="0" presId="urn:microsoft.com/office/officeart/2005/8/layout/chevron2"/>
    <dgm:cxn modelId="{7DD1EF84-F855-4257-95CA-958DCFA7589A}" type="presParOf" srcId="{1161875D-BAB3-47AC-85CE-4A0D9F08E1E8}" destId="{909C0E8F-9E78-46C0-A10F-062AA809B64B}" srcOrd="4" destOrd="0" presId="urn:microsoft.com/office/officeart/2005/8/layout/chevron2"/>
    <dgm:cxn modelId="{9EFB7CAB-AF12-4E50-9EF2-7288DE82E7D2}" type="presParOf" srcId="{909C0E8F-9E78-46C0-A10F-062AA809B64B}" destId="{E81F236B-A4C1-4F37-8470-626B24A9291C}" srcOrd="0" destOrd="0" presId="urn:microsoft.com/office/officeart/2005/8/layout/chevron2"/>
    <dgm:cxn modelId="{F0C415BC-7BD8-45E3-ADB6-BE8974A9BAD4}" type="presParOf" srcId="{909C0E8F-9E78-46C0-A10F-062AA809B64B}" destId="{BD048965-9CDC-4D88-BF05-D5B708586510}" srcOrd="1" destOrd="0" presId="urn:microsoft.com/office/officeart/2005/8/layout/chevron2"/>
    <dgm:cxn modelId="{16D35D36-7734-4883-87A8-80B118734EC0}" type="presParOf" srcId="{1161875D-BAB3-47AC-85CE-4A0D9F08E1E8}" destId="{AD74EBAB-DACB-4A7F-8E51-781B3DD3FCC0}" srcOrd="5" destOrd="0" presId="urn:microsoft.com/office/officeart/2005/8/layout/chevron2"/>
    <dgm:cxn modelId="{60E96D7C-F26E-4257-9151-0A430F4AEFB4}" type="presParOf" srcId="{1161875D-BAB3-47AC-85CE-4A0D9F08E1E8}" destId="{51EA9F83-5011-4522-8EF6-647779C7DC8D}" srcOrd="6" destOrd="0" presId="urn:microsoft.com/office/officeart/2005/8/layout/chevron2"/>
    <dgm:cxn modelId="{9905E30C-32C2-447F-B846-B9EF27826A26}" type="presParOf" srcId="{51EA9F83-5011-4522-8EF6-647779C7DC8D}" destId="{F5ABF7A2-4444-43C8-BAAA-725A753289BB}" srcOrd="0" destOrd="0" presId="urn:microsoft.com/office/officeart/2005/8/layout/chevron2"/>
    <dgm:cxn modelId="{530D4834-5D73-488D-BC8B-8D652DB527DF}" type="presParOf" srcId="{51EA9F83-5011-4522-8EF6-647779C7DC8D}" destId="{B7A2435F-1104-4368-B287-3C7CFF23FDC4}" srcOrd="1" destOrd="0" presId="urn:microsoft.com/office/officeart/2005/8/layout/chevron2"/>
    <dgm:cxn modelId="{2069ADA4-F0CC-4BC7-A2A9-98C2B478C949}" type="presParOf" srcId="{1161875D-BAB3-47AC-85CE-4A0D9F08E1E8}" destId="{4C8D619C-46E2-4880-9C15-A78294F58F2D}" srcOrd="7" destOrd="0" presId="urn:microsoft.com/office/officeart/2005/8/layout/chevron2"/>
    <dgm:cxn modelId="{DEB9B063-4530-4BE0-8597-F6FFBCED7448}" type="presParOf" srcId="{1161875D-BAB3-47AC-85CE-4A0D9F08E1E8}" destId="{8BC3CCE8-1B92-4646-8BE6-45435D515809}" srcOrd="8" destOrd="0" presId="urn:microsoft.com/office/officeart/2005/8/layout/chevron2"/>
    <dgm:cxn modelId="{08DED781-A715-4D53-850E-32FEA4CDEEE7}" type="presParOf" srcId="{8BC3CCE8-1B92-4646-8BE6-45435D515809}" destId="{E5BD620F-A051-44E6-870F-1E6675D0BFEF}" srcOrd="0" destOrd="0" presId="urn:microsoft.com/office/officeart/2005/8/layout/chevron2"/>
    <dgm:cxn modelId="{3AFB9B3F-697D-435E-8F27-AC91BBE00ED1}" type="presParOf" srcId="{8BC3CCE8-1B92-4646-8BE6-45435D515809}" destId="{A518D5F1-4BB3-4234-B267-C96B95E7536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6104731-5FB7-4164-B0EB-A34D68A4A15F}" type="doc">
      <dgm:prSet loTypeId="urn:microsoft.com/office/officeart/2005/8/layout/radial4" loCatId="relationship" qsTypeId="urn:microsoft.com/office/officeart/2005/8/quickstyle/simple2" qsCatId="simple" csTypeId="urn:microsoft.com/office/officeart/2005/8/colors/colorful1#9" csCatId="colorful" phldr="1"/>
      <dgm:spPr/>
      <dgm:t>
        <a:bodyPr/>
        <a:lstStyle/>
        <a:p>
          <a:endParaRPr lang="en-IN"/>
        </a:p>
      </dgm:t>
    </dgm:pt>
    <dgm:pt modelId="{DD330F3C-7F1B-4EEE-8668-04D82F94A9F5}">
      <dgm:prSet phldrT="[Text]"/>
      <dgm:spPr/>
      <dgm:t>
        <a:bodyPr/>
        <a:lstStyle/>
        <a:p>
          <a:r>
            <a:rPr lang="en-IN" dirty="0" smtClean="0"/>
            <a:t>COMPETITION POLICY INSTRUMENTS</a:t>
          </a:r>
          <a:endParaRPr lang="en-IN" dirty="0"/>
        </a:p>
      </dgm:t>
    </dgm:pt>
    <dgm:pt modelId="{761C6160-E740-4D0E-9518-E760BDCD2F9E}" type="parTrans" cxnId="{57AFC8CA-17E8-4DDE-8E71-859625C741B4}">
      <dgm:prSet/>
      <dgm:spPr/>
      <dgm:t>
        <a:bodyPr/>
        <a:lstStyle/>
        <a:p>
          <a:endParaRPr lang="en-IN"/>
        </a:p>
      </dgm:t>
    </dgm:pt>
    <dgm:pt modelId="{64F93974-D8AB-4E79-A485-34B0546A9FFB}" type="sibTrans" cxnId="{57AFC8CA-17E8-4DDE-8E71-859625C741B4}">
      <dgm:prSet/>
      <dgm:spPr/>
      <dgm:t>
        <a:bodyPr/>
        <a:lstStyle/>
        <a:p>
          <a:endParaRPr lang="en-IN"/>
        </a:p>
      </dgm:t>
    </dgm:pt>
    <dgm:pt modelId="{680FD5D5-B79E-4025-9015-117C1462A9D7}">
      <dgm:prSet phldrT="[Text]"/>
      <dgm:spPr/>
      <dgm:t>
        <a:bodyPr/>
        <a:lstStyle/>
        <a:p>
          <a:r>
            <a:rPr lang="en-IN" dirty="0" smtClean="0"/>
            <a:t>TRADE POLICY</a:t>
          </a:r>
          <a:endParaRPr lang="en-IN" dirty="0"/>
        </a:p>
      </dgm:t>
    </dgm:pt>
    <dgm:pt modelId="{708905BF-229C-4AF5-BB99-3D83C96243DB}" type="parTrans" cxnId="{51576F39-65F0-409B-B282-EC76A312326B}">
      <dgm:prSet/>
      <dgm:spPr/>
      <dgm:t>
        <a:bodyPr/>
        <a:lstStyle/>
        <a:p>
          <a:endParaRPr lang="en-IN"/>
        </a:p>
      </dgm:t>
    </dgm:pt>
    <dgm:pt modelId="{BEA147B4-AF17-410E-8EB8-C73041024A31}" type="sibTrans" cxnId="{51576F39-65F0-409B-B282-EC76A312326B}">
      <dgm:prSet/>
      <dgm:spPr/>
      <dgm:t>
        <a:bodyPr/>
        <a:lstStyle/>
        <a:p>
          <a:endParaRPr lang="en-IN"/>
        </a:p>
      </dgm:t>
    </dgm:pt>
    <dgm:pt modelId="{CF501069-A280-4981-B3FD-2D292E73839E}">
      <dgm:prSet phldrT="[Text]"/>
      <dgm:spPr/>
      <dgm:t>
        <a:bodyPr/>
        <a:lstStyle/>
        <a:p>
          <a:r>
            <a:rPr lang="en-IN" dirty="0" smtClean="0"/>
            <a:t>CONSUMER POLICY</a:t>
          </a:r>
          <a:endParaRPr lang="en-IN" dirty="0"/>
        </a:p>
      </dgm:t>
    </dgm:pt>
    <dgm:pt modelId="{62F33287-B3C9-4373-A28C-D29A6CE22749}" type="parTrans" cxnId="{3B76DAE9-394C-458D-A27C-55543E76E2BB}">
      <dgm:prSet/>
      <dgm:spPr/>
      <dgm:t>
        <a:bodyPr/>
        <a:lstStyle/>
        <a:p>
          <a:endParaRPr lang="en-IN"/>
        </a:p>
      </dgm:t>
    </dgm:pt>
    <dgm:pt modelId="{853115C2-3042-47A0-8D31-59284A746978}" type="sibTrans" cxnId="{3B76DAE9-394C-458D-A27C-55543E76E2BB}">
      <dgm:prSet/>
      <dgm:spPr/>
      <dgm:t>
        <a:bodyPr/>
        <a:lstStyle/>
        <a:p>
          <a:endParaRPr lang="en-IN"/>
        </a:p>
      </dgm:t>
    </dgm:pt>
    <dgm:pt modelId="{92DEF503-215C-4F3B-907C-69EA835CB13C}">
      <dgm:prSet phldrT="[Text]"/>
      <dgm:spPr/>
      <dgm:t>
        <a:bodyPr/>
        <a:lstStyle/>
        <a:p>
          <a:r>
            <a:rPr lang="en-IN" dirty="0" smtClean="0"/>
            <a:t>ENVIRONMENT POLICY</a:t>
          </a:r>
          <a:endParaRPr lang="en-IN" dirty="0"/>
        </a:p>
      </dgm:t>
    </dgm:pt>
    <dgm:pt modelId="{C8F92FBB-D234-4207-BF16-8A10BB2E3D8B}" type="parTrans" cxnId="{697BC185-D070-4918-93A3-137A510AFF9A}">
      <dgm:prSet/>
      <dgm:spPr/>
      <dgm:t>
        <a:bodyPr/>
        <a:lstStyle/>
        <a:p>
          <a:endParaRPr lang="en-IN"/>
        </a:p>
      </dgm:t>
    </dgm:pt>
    <dgm:pt modelId="{422E36E9-23BF-4062-8C2E-DAA00BD0202B}" type="sibTrans" cxnId="{697BC185-D070-4918-93A3-137A510AFF9A}">
      <dgm:prSet/>
      <dgm:spPr/>
      <dgm:t>
        <a:bodyPr/>
        <a:lstStyle/>
        <a:p>
          <a:endParaRPr lang="en-IN"/>
        </a:p>
      </dgm:t>
    </dgm:pt>
    <dgm:pt modelId="{993ED4E8-A0DE-4950-9E20-EF25389BF542}">
      <dgm:prSet phldrT="[Text]"/>
      <dgm:spPr/>
      <dgm:t>
        <a:bodyPr/>
        <a:lstStyle/>
        <a:p>
          <a:r>
            <a:rPr lang="en-IN" dirty="0" smtClean="0"/>
            <a:t>INTELLECTUAL PROPERTY POLICY</a:t>
          </a:r>
          <a:endParaRPr lang="en-IN" dirty="0"/>
        </a:p>
      </dgm:t>
    </dgm:pt>
    <dgm:pt modelId="{2AD0AD57-CDC9-48FE-A60B-58BFEE2151D5}" type="parTrans" cxnId="{D6D8E7C7-0A5C-4CDE-9DCA-350390C7425E}">
      <dgm:prSet/>
      <dgm:spPr/>
      <dgm:t>
        <a:bodyPr/>
        <a:lstStyle/>
        <a:p>
          <a:endParaRPr lang="en-IN"/>
        </a:p>
      </dgm:t>
    </dgm:pt>
    <dgm:pt modelId="{BB0E0791-5DC5-41CB-B213-BDD5D821EE41}" type="sibTrans" cxnId="{D6D8E7C7-0A5C-4CDE-9DCA-350390C7425E}">
      <dgm:prSet/>
      <dgm:spPr/>
      <dgm:t>
        <a:bodyPr/>
        <a:lstStyle/>
        <a:p>
          <a:endParaRPr lang="en-IN"/>
        </a:p>
      </dgm:t>
    </dgm:pt>
    <dgm:pt modelId="{B10B3BCF-E058-4742-B2DE-B18D640D4C90}">
      <dgm:prSet phldrT="[Text]"/>
      <dgm:spPr/>
      <dgm:t>
        <a:bodyPr/>
        <a:lstStyle/>
        <a:p>
          <a:r>
            <a:rPr lang="en-IN" dirty="0" smtClean="0"/>
            <a:t>INVESTMENT POLICY</a:t>
          </a:r>
          <a:endParaRPr lang="en-IN" dirty="0"/>
        </a:p>
      </dgm:t>
    </dgm:pt>
    <dgm:pt modelId="{C03DF0A0-B80C-40EA-83E8-29511EAF6197}" type="parTrans" cxnId="{38105B3D-B0E0-443F-A314-BB72EEAD3FB2}">
      <dgm:prSet/>
      <dgm:spPr/>
      <dgm:t>
        <a:bodyPr/>
        <a:lstStyle/>
        <a:p>
          <a:endParaRPr lang="en-IN"/>
        </a:p>
      </dgm:t>
    </dgm:pt>
    <dgm:pt modelId="{2D8ED3B5-A15F-44E0-8D0D-F3E20F788B8D}" type="sibTrans" cxnId="{38105B3D-B0E0-443F-A314-BB72EEAD3FB2}">
      <dgm:prSet/>
      <dgm:spPr/>
      <dgm:t>
        <a:bodyPr/>
        <a:lstStyle/>
        <a:p>
          <a:endParaRPr lang="en-IN"/>
        </a:p>
      </dgm:t>
    </dgm:pt>
    <dgm:pt modelId="{6FAF7BAC-E1AE-4685-BF48-9A2861B26E4D}">
      <dgm:prSet phldrT="[Text]"/>
      <dgm:spPr/>
      <dgm:t>
        <a:bodyPr/>
        <a:lstStyle/>
        <a:p>
          <a:r>
            <a:rPr lang="en-IN" dirty="0" smtClean="0"/>
            <a:t>LABOUR POLICY</a:t>
          </a:r>
          <a:endParaRPr lang="en-IN" dirty="0"/>
        </a:p>
      </dgm:t>
    </dgm:pt>
    <dgm:pt modelId="{959AF334-25DD-4D19-95A0-B86AF3B2D3F1}" type="parTrans" cxnId="{81A44E04-6A65-4808-AF0A-9128CD39546A}">
      <dgm:prSet/>
      <dgm:spPr/>
      <dgm:t>
        <a:bodyPr/>
        <a:lstStyle/>
        <a:p>
          <a:endParaRPr lang="en-IN"/>
        </a:p>
      </dgm:t>
    </dgm:pt>
    <dgm:pt modelId="{1D036C98-C345-4CB1-A34D-2262D5035EBB}" type="sibTrans" cxnId="{81A44E04-6A65-4808-AF0A-9128CD39546A}">
      <dgm:prSet/>
      <dgm:spPr/>
      <dgm:t>
        <a:bodyPr/>
        <a:lstStyle/>
        <a:p>
          <a:endParaRPr lang="en-IN"/>
        </a:p>
      </dgm:t>
    </dgm:pt>
    <dgm:pt modelId="{F2CFAD36-CF36-4748-A8F9-D39CD60BD59B}">
      <dgm:prSet phldrT="[Text]"/>
      <dgm:spPr/>
      <dgm:t>
        <a:bodyPr/>
        <a:lstStyle/>
        <a:p>
          <a:r>
            <a:rPr lang="en-IN" dirty="0" smtClean="0"/>
            <a:t>REGIONAL DEVELOPMENT POLICY</a:t>
          </a:r>
          <a:endParaRPr lang="en-IN" dirty="0"/>
        </a:p>
      </dgm:t>
    </dgm:pt>
    <dgm:pt modelId="{5D2ED2CB-AEEC-47F5-BBD8-26AB5DB0871F}" type="parTrans" cxnId="{B3D45265-08DA-4DB2-8648-179D4EAE2601}">
      <dgm:prSet/>
      <dgm:spPr/>
      <dgm:t>
        <a:bodyPr/>
        <a:lstStyle/>
        <a:p>
          <a:endParaRPr lang="en-IN"/>
        </a:p>
      </dgm:t>
    </dgm:pt>
    <dgm:pt modelId="{E02C48E9-D3E1-40B3-A6E3-DFE607EE6856}" type="sibTrans" cxnId="{B3D45265-08DA-4DB2-8648-179D4EAE2601}">
      <dgm:prSet/>
      <dgm:spPr/>
      <dgm:t>
        <a:bodyPr/>
        <a:lstStyle/>
        <a:p>
          <a:endParaRPr lang="en-IN"/>
        </a:p>
      </dgm:t>
    </dgm:pt>
    <dgm:pt modelId="{45E2B5BF-FFC2-4915-A8C2-551086C12863}">
      <dgm:prSet phldrT="[Text]"/>
      <dgm:spPr/>
      <dgm:t>
        <a:bodyPr/>
        <a:lstStyle/>
        <a:p>
          <a:r>
            <a:rPr lang="en-IN" dirty="0" smtClean="0"/>
            <a:t>REGULATORY POLICY</a:t>
          </a:r>
        </a:p>
      </dgm:t>
    </dgm:pt>
    <dgm:pt modelId="{BC60D297-500C-4682-B234-08E957F8715D}" type="parTrans" cxnId="{3490FFA5-57BB-4DF0-A6F7-56446A689741}">
      <dgm:prSet/>
      <dgm:spPr/>
      <dgm:t>
        <a:bodyPr/>
        <a:lstStyle/>
        <a:p>
          <a:endParaRPr lang="en-IN"/>
        </a:p>
      </dgm:t>
    </dgm:pt>
    <dgm:pt modelId="{266D3C7D-49F7-497C-8608-D708E9F144F1}" type="sibTrans" cxnId="{3490FFA5-57BB-4DF0-A6F7-56446A689741}">
      <dgm:prSet/>
      <dgm:spPr/>
      <dgm:t>
        <a:bodyPr/>
        <a:lstStyle/>
        <a:p>
          <a:endParaRPr lang="en-IN"/>
        </a:p>
      </dgm:t>
    </dgm:pt>
    <dgm:pt modelId="{74FCAB5D-A52E-4B54-91E8-DAF9BE72C4F5}">
      <dgm:prSet phldrT="[Text]"/>
      <dgm:spPr/>
      <dgm:t>
        <a:bodyPr/>
        <a:lstStyle/>
        <a:p>
          <a:r>
            <a:rPr lang="en-IN" dirty="0" smtClean="0"/>
            <a:t>MISC</a:t>
          </a:r>
        </a:p>
        <a:p>
          <a:endParaRPr lang="en-IN" dirty="0" smtClean="0"/>
        </a:p>
      </dgm:t>
    </dgm:pt>
    <dgm:pt modelId="{2CB043D6-D8F3-4386-A9D2-D98F1AEBCE4B}" type="parTrans" cxnId="{2410C545-08B2-4AA5-8D1B-419219384C28}">
      <dgm:prSet/>
      <dgm:spPr/>
      <dgm:t>
        <a:bodyPr/>
        <a:lstStyle/>
        <a:p>
          <a:endParaRPr lang="en-IN"/>
        </a:p>
      </dgm:t>
    </dgm:pt>
    <dgm:pt modelId="{8BF8A5B2-87EE-4B32-A5BA-315D60A80C2C}" type="sibTrans" cxnId="{2410C545-08B2-4AA5-8D1B-419219384C28}">
      <dgm:prSet/>
      <dgm:spPr/>
      <dgm:t>
        <a:bodyPr/>
        <a:lstStyle/>
        <a:p>
          <a:endParaRPr lang="en-IN"/>
        </a:p>
      </dgm:t>
    </dgm:pt>
    <dgm:pt modelId="{0FEE8242-2E0F-4F27-AE12-991A09F74735}" type="pres">
      <dgm:prSet presAssocID="{B6104731-5FB7-4164-B0EB-A34D68A4A15F}" presName="cycle" presStyleCnt="0">
        <dgm:presLayoutVars>
          <dgm:chMax val="1"/>
          <dgm:dir/>
          <dgm:animLvl val="ctr"/>
          <dgm:resizeHandles val="exact"/>
        </dgm:presLayoutVars>
      </dgm:prSet>
      <dgm:spPr/>
      <dgm:t>
        <a:bodyPr/>
        <a:lstStyle/>
        <a:p>
          <a:endParaRPr lang="en-IN"/>
        </a:p>
      </dgm:t>
    </dgm:pt>
    <dgm:pt modelId="{6612DDB9-93D2-4015-9582-85C180B4E315}" type="pres">
      <dgm:prSet presAssocID="{DD330F3C-7F1B-4EEE-8668-04D82F94A9F5}" presName="centerShape" presStyleLbl="node0" presStyleIdx="0" presStyleCnt="1"/>
      <dgm:spPr/>
      <dgm:t>
        <a:bodyPr/>
        <a:lstStyle/>
        <a:p>
          <a:endParaRPr lang="en-IN"/>
        </a:p>
      </dgm:t>
    </dgm:pt>
    <dgm:pt modelId="{3FC7C9F0-6808-421A-AEDF-8B68C54AF4F0}" type="pres">
      <dgm:prSet presAssocID="{708905BF-229C-4AF5-BB99-3D83C96243DB}" presName="parTrans" presStyleLbl="bgSibTrans2D1" presStyleIdx="0" presStyleCnt="9"/>
      <dgm:spPr/>
      <dgm:t>
        <a:bodyPr/>
        <a:lstStyle/>
        <a:p>
          <a:endParaRPr lang="en-IN"/>
        </a:p>
      </dgm:t>
    </dgm:pt>
    <dgm:pt modelId="{FA2F8EA6-0B71-47A0-AA2C-30F40599B9ED}" type="pres">
      <dgm:prSet presAssocID="{680FD5D5-B79E-4025-9015-117C1462A9D7}" presName="node" presStyleLbl="node1" presStyleIdx="0" presStyleCnt="9">
        <dgm:presLayoutVars>
          <dgm:bulletEnabled val="1"/>
        </dgm:presLayoutVars>
      </dgm:prSet>
      <dgm:spPr/>
      <dgm:t>
        <a:bodyPr/>
        <a:lstStyle/>
        <a:p>
          <a:endParaRPr lang="en-IN"/>
        </a:p>
      </dgm:t>
    </dgm:pt>
    <dgm:pt modelId="{7086596F-263F-4D86-89D6-1FFA8AC8A406}" type="pres">
      <dgm:prSet presAssocID="{62F33287-B3C9-4373-A28C-D29A6CE22749}" presName="parTrans" presStyleLbl="bgSibTrans2D1" presStyleIdx="1" presStyleCnt="9"/>
      <dgm:spPr/>
      <dgm:t>
        <a:bodyPr/>
        <a:lstStyle/>
        <a:p>
          <a:endParaRPr lang="en-IN"/>
        </a:p>
      </dgm:t>
    </dgm:pt>
    <dgm:pt modelId="{0EC9E74E-95CD-47AE-A533-B61AB1DBF67C}" type="pres">
      <dgm:prSet presAssocID="{CF501069-A280-4981-B3FD-2D292E73839E}" presName="node" presStyleLbl="node1" presStyleIdx="1" presStyleCnt="9">
        <dgm:presLayoutVars>
          <dgm:bulletEnabled val="1"/>
        </dgm:presLayoutVars>
      </dgm:prSet>
      <dgm:spPr/>
      <dgm:t>
        <a:bodyPr/>
        <a:lstStyle/>
        <a:p>
          <a:endParaRPr lang="en-IN"/>
        </a:p>
      </dgm:t>
    </dgm:pt>
    <dgm:pt modelId="{9F1F741F-2D95-4CCE-978B-C7436ED5351C}" type="pres">
      <dgm:prSet presAssocID="{C8F92FBB-D234-4207-BF16-8A10BB2E3D8B}" presName="parTrans" presStyleLbl="bgSibTrans2D1" presStyleIdx="2" presStyleCnt="9"/>
      <dgm:spPr/>
      <dgm:t>
        <a:bodyPr/>
        <a:lstStyle/>
        <a:p>
          <a:endParaRPr lang="en-IN"/>
        </a:p>
      </dgm:t>
    </dgm:pt>
    <dgm:pt modelId="{C59006AF-F7AC-41FE-BC70-3A615FB2825D}" type="pres">
      <dgm:prSet presAssocID="{92DEF503-215C-4F3B-907C-69EA835CB13C}" presName="node" presStyleLbl="node1" presStyleIdx="2" presStyleCnt="9">
        <dgm:presLayoutVars>
          <dgm:bulletEnabled val="1"/>
        </dgm:presLayoutVars>
      </dgm:prSet>
      <dgm:spPr/>
      <dgm:t>
        <a:bodyPr/>
        <a:lstStyle/>
        <a:p>
          <a:endParaRPr lang="en-IN"/>
        </a:p>
      </dgm:t>
    </dgm:pt>
    <dgm:pt modelId="{F8ED03DA-0926-49B6-AC26-56CFB2AA91D7}" type="pres">
      <dgm:prSet presAssocID="{2AD0AD57-CDC9-48FE-A60B-58BFEE2151D5}" presName="parTrans" presStyleLbl="bgSibTrans2D1" presStyleIdx="3" presStyleCnt="9"/>
      <dgm:spPr/>
      <dgm:t>
        <a:bodyPr/>
        <a:lstStyle/>
        <a:p>
          <a:endParaRPr lang="en-IN"/>
        </a:p>
      </dgm:t>
    </dgm:pt>
    <dgm:pt modelId="{1CE0079A-70DD-44A6-9053-DEC20CADF78C}" type="pres">
      <dgm:prSet presAssocID="{993ED4E8-A0DE-4950-9E20-EF25389BF542}" presName="node" presStyleLbl="node1" presStyleIdx="3" presStyleCnt="9">
        <dgm:presLayoutVars>
          <dgm:bulletEnabled val="1"/>
        </dgm:presLayoutVars>
      </dgm:prSet>
      <dgm:spPr/>
      <dgm:t>
        <a:bodyPr/>
        <a:lstStyle/>
        <a:p>
          <a:endParaRPr lang="en-IN"/>
        </a:p>
      </dgm:t>
    </dgm:pt>
    <dgm:pt modelId="{B4AFC70E-A8C7-44E4-857D-7BF0AC23BB8E}" type="pres">
      <dgm:prSet presAssocID="{C03DF0A0-B80C-40EA-83E8-29511EAF6197}" presName="parTrans" presStyleLbl="bgSibTrans2D1" presStyleIdx="4" presStyleCnt="9"/>
      <dgm:spPr/>
      <dgm:t>
        <a:bodyPr/>
        <a:lstStyle/>
        <a:p>
          <a:endParaRPr lang="en-IN"/>
        </a:p>
      </dgm:t>
    </dgm:pt>
    <dgm:pt modelId="{EB0ECE77-8576-4CFC-9B7D-56208709EBC0}" type="pres">
      <dgm:prSet presAssocID="{B10B3BCF-E058-4742-B2DE-B18D640D4C90}" presName="node" presStyleLbl="node1" presStyleIdx="4" presStyleCnt="9">
        <dgm:presLayoutVars>
          <dgm:bulletEnabled val="1"/>
        </dgm:presLayoutVars>
      </dgm:prSet>
      <dgm:spPr/>
      <dgm:t>
        <a:bodyPr/>
        <a:lstStyle/>
        <a:p>
          <a:endParaRPr lang="en-IN"/>
        </a:p>
      </dgm:t>
    </dgm:pt>
    <dgm:pt modelId="{80322D8A-ECAB-4C9D-A948-96F9983570BA}" type="pres">
      <dgm:prSet presAssocID="{959AF334-25DD-4D19-95A0-B86AF3B2D3F1}" presName="parTrans" presStyleLbl="bgSibTrans2D1" presStyleIdx="5" presStyleCnt="9"/>
      <dgm:spPr/>
      <dgm:t>
        <a:bodyPr/>
        <a:lstStyle/>
        <a:p>
          <a:endParaRPr lang="en-IN"/>
        </a:p>
      </dgm:t>
    </dgm:pt>
    <dgm:pt modelId="{68BD713C-28B1-4887-B3AB-358AF62AAAB7}" type="pres">
      <dgm:prSet presAssocID="{6FAF7BAC-E1AE-4685-BF48-9A2861B26E4D}" presName="node" presStyleLbl="node1" presStyleIdx="5" presStyleCnt="9">
        <dgm:presLayoutVars>
          <dgm:bulletEnabled val="1"/>
        </dgm:presLayoutVars>
      </dgm:prSet>
      <dgm:spPr/>
      <dgm:t>
        <a:bodyPr/>
        <a:lstStyle/>
        <a:p>
          <a:endParaRPr lang="en-IN"/>
        </a:p>
      </dgm:t>
    </dgm:pt>
    <dgm:pt modelId="{E6439167-1BC8-4DA2-84C4-268E091681F4}" type="pres">
      <dgm:prSet presAssocID="{5D2ED2CB-AEEC-47F5-BBD8-26AB5DB0871F}" presName="parTrans" presStyleLbl="bgSibTrans2D1" presStyleIdx="6" presStyleCnt="9"/>
      <dgm:spPr/>
      <dgm:t>
        <a:bodyPr/>
        <a:lstStyle/>
        <a:p>
          <a:endParaRPr lang="en-IN"/>
        </a:p>
      </dgm:t>
    </dgm:pt>
    <dgm:pt modelId="{FDF68987-4761-46A3-A979-AEDA862D8300}" type="pres">
      <dgm:prSet presAssocID="{F2CFAD36-CF36-4748-A8F9-D39CD60BD59B}" presName="node" presStyleLbl="node1" presStyleIdx="6" presStyleCnt="9">
        <dgm:presLayoutVars>
          <dgm:bulletEnabled val="1"/>
        </dgm:presLayoutVars>
      </dgm:prSet>
      <dgm:spPr/>
      <dgm:t>
        <a:bodyPr/>
        <a:lstStyle/>
        <a:p>
          <a:endParaRPr lang="en-IN"/>
        </a:p>
      </dgm:t>
    </dgm:pt>
    <dgm:pt modelId="{EF6BC01D-4DCC-487F-B664-CAAEAA45D759}" type="pres">
      <dgm:prSet presAssocID="{BC60D297-500C-4682-B234-08E957F8715D}" presName="parTrans" presStyleLbl="bgSibTrans2D1" presStyleIdx="7" presStyleCnt="9"/>
      <dgm:spPr/>
      <dgm:t>
        <a:bodyPr/>
        <a:lstStyle/>
        <a:p>
          <a:endParaRPr lang="en-IN"/>
        </a:p>
      </dgm:t>
    </dgm:pt>
    <dgm:pt modelId="{4D412674-8F00-4B90-ADE0-977E17BD08BC}" type="pres">
      <dgm:prSet presAssocID="{45E2B5BF-FFC2-4915-A8C2-551086C12863}" presName="node" presStyleLbl="node1" presStyleIdx="7" presStyleCnt="9">
        <dgm:presLayoutVars>
          <dgm:bulletEnabled val="1"/>
        </dgm:presLayoutVars>
      </dgm:prSet>
      <dgm:spPr/>
      <dgm:t>
        <a:bodyPr/>
        <a:lstStyle/>
        <a:p>
          <a:endParaRPr lang="en-IN"/>
        </a:p>
      </dgm:t>
    </dgm:pt>
    <dgm:pt modelId="{241963FE-9FC5-46D7-B2ED-A7CA4894BD48}" type="pres">
      <dgm:prSet presAssocID="{2CB043D6-D8F3-4386-A9D2-D98F1AEBCE4B}" presName="parTrans" presStyleLbl="bgSibTrans2D1" presStyleIdx="8" presStyleCnt="9"/>
      <dgm:spPr/>
      <dgm:t>
        <a:bodyPr/>
        <a:lstStyle/>
        <a:p>
          <a:endParaRPr lang="en-IN"/>
        </a:p>
      </dgm:t>
    </dgm:pt>
    <dgm:pt modelId="{DAABB461-0A16-4374-B893-00897319D712}" type="pres">
      <dgm:prSet presAssocID="{74FCAB5D-A52E-4B54-91E8-DAF9BE72C4F5}" presName="node" presStyleLbl="node1" presStyleIdx="8" presStyleCnt="9">
        <dgm:presLayoutVars>
          <dgm:bulletEnabled val="1"/>
        </dgm:presLayoutVars>
      </dgm:prSet>
      <dgm:spPr/>
      <dgm:t>
        <a:bodyPr/>
        <a:lstStyle/>
        <a:p>
          <a:endParaRPr lang="en-IN"/>
        </a:p>
      </dgm:t>
    </dgm:pt>
  </dgm:ptLst>
  <dgm:cxnLst>
    <dgm:cxn modelId="{8A7D5FBC-238F-4CBD-BD1F-4ADC37DC9D4E}" type="presOf" srcId="{74FCAB5D-A52E-4B54-91E8-DAF9BE72C4F5}" destId="{DAABB461-0A16-4374-B893-00897319D712}" srcOrd="0" destOrd="0" presId="urn:microsoft.com/office/officeart/2005/8/layout/radial4"/>
    <dgm:cxn modelId="{EA4E843E-D7A6-474A-B6BB-A5B7FC31BFFE}" type="presOf" srcId="{62F33287-B3C9-4373-A28C-D29A6CE22749}" destId="{7086596F-263F-4D86-89D6-1FFA8AC8A406}" srcOrd="0" destOrd="0" presId="urn:microsoft.com/office/officeart/2005/8/layout/radial4"/>
    <dgm:cxn modelId="{B3D45265-08DA-4DB2-8648-179D4EAE2601}" srcId="{DD330F3C-7F1B-4EEE-8668-04D82F94A9F5}" destId="{F2CFAD36-CF36-4748-A8F9-D39CD60BD59B}" srcOrd="6" destOrd="0" parTransId="{5D2ED2CB-AEEC-47F5-BBD8-26AB5DB0871F}" sibTransId="{E02C48E9-D3E1-40B3-A6E3-DFE607EE6856}"/>
    <dgm:cxn modelId="{5E59ECC6-078A-4E84-A915-08EA3FDC2154}" type="presOf" srcId="{92DEF503-215C-4F3B-907C-69EA835CB13C}" destId="{C59006AF-F7AC-41FE-BC70-3A615FB2825D}" srcOrd="0" destOrd="0" presId="urn:microsoft.com/office/officeart/2005/8/layout/radial4"/>
    <dgm:cxn modelId="{66355C90-D5AA-48F1-8202-5006BB61533E}" type="presOf" srcId="{BC60D297-500C-4682-B234-08E957F8715D}" destId="{EF6BC01D-4DCC-487F-B664-CAAEAA45D759}" srcOrd="0" destOrd="0" presId="urn:microsoft.com/office/officeart/2005/8/layout/radial4"/>
    <dgm:cxn modelId="{9506DA16-EC68-4C48-8D63-9C77672F7254}" type="presOf" srcId="{C03DF0A0-B80C-40EA-83E8-29511EAF6197}" destId="{B4AFC70E-A8C7-44E4-857D-7BF0AC23BB8E}" srcOrd="0" destOrd="0" presId="urn:microsoft.com/office/officeart/2005/8/layout/radial4"/>
    <dgm:cxn modelId="{3490FFA5-57BB-4DF0-A6F7-56446A689741}" srcId="{DD330F3C-7F1B-4EEE-8668-04D82F94A9F5}" destId="{45E2B5BF-FFC2-4915-A8C2-551086C12863}" srcOrd="7" destOrd="0" parTransId="{BC60D297-500C-4682-B234-08E957F8715D}" sibTransId="{266D3C7D-49F7-497C-8608-D708E9F144F1}"/>
    <dgm:cxn modelId="{DB6730D6-E9C2-4B7C-B041-EE205A53A19F}" type="presOf" srcId="{993ED4E8-A0DE-4950-9E20-EF25389BF542}" destId="{1CE0079A-70DD-44A6-9053-DEC20CADF78C}" srcOrd="0" destOrd="0" presId="urn:microsoft.com/office/officeart/2005/8/layout/radial4"/>
    <dgm:cxn modelId="{2410C545-08B2-4AA5-8D1B-419219384C28}" srcId="{DD330F3C-7F1B-4EEE-8668-04D82F94A9F5}" destId="{74FCAB5D-A52E-4B54-91E8-DAF9BE72C4F5}" srcOrd="8" destOrd="0" parTransId="{2CB043D6-D8F3-4386-A9D2-D98F1AEBCE4B}" sibTransId="{8BF8A5B2-87EE-4B32-A5BA-315D60A80C2C}"/>
    <dgm:cxn modelId="{38105B3D-B0E0-443F-A314-BB72EEAD3FB2}" srcId="{DD330F3C-7F1B-4EEE-8668-04D82F94A9F5}" destId="{B10B3BCF-E058-4742-B2DE-B18D640D4C90}" srcOrd="4" destOrd="0" parTransId="{C03DF0A0-B80C-40EA-83E8-29511EAF6197}" sibTransId="{2D8ED3B5-A15F-44E0-8D0D-F3E20F788B8D}"/>
    <dgm:cxn modelId="{86F6DF6C-6DA4-4AF8-A219-4CBAE85DAD05}" type="presOf" srcId="{2CB043D6-D8F3-4386-A9D2-D98F1AEBCE4B}" destId="{241963FE-9FC5-46D7-B2ED-A7CA4894BD48}" srcOrd="0" destOrd="0" presId="urn:microsoft.com/office/officeart/2005/8/layout/radial4"/>
    <dgm:cxn modelId="{FC095A31-B4CC-47D2-8A4C-E8C634821E96}" type="presOf" srcId="{45E2B5BF-FFC2-4915-A8C2-551086C12863}" destId="{4D412674-8F00-4B90-ADE0-977E17BD08BC}" srcOrd="0" destOrd="0" presId="urn:microsoft.com/office/officeart/2005/8/layout/radial4"/>
    <dgm:cxn modelId="{57AFC8CA-17E8-4DDE-8E71-859625C741B4}" srcId="{B6104731-5FB7-4164-B0EB-A34D68A4A15F}" destId="{DD330F3C-7F1B-4EEE-8668-04D82F94A9F5}" srcOrd="0" destOrd="0" parTransId="{761C6160-E740-4D0E-9518-E760BDCD2F9E}" sibTransId="{64F93974-D8AB-4E79-A485-34B0546A9FFB}"/>
    <dgm:cxn modelId="{958E5485-396E-4811-958C-368B8E764128}" type="presOf" srcId="{CF501069-A280-4981-B3FD-2D292E73839E}" destId="{0EC9E74E-95CD-47AE-A533-B61AB1DBF67C}" srcOrd="0" destOrd="0" presId="urn:microsoft.com/office/officeart/2005/8/layout/radial4"/>
    <dgm:cxn modelId="{3B76DAE9-394C-458D-A27C-55543E76E2BB}" srcId="{DD330F3C-7F1B-4EEE-8668-04D82F94A9F5}" destId="{CF501069-A280-4981-B3FD-2D292E73839E}" srcOrd="1" destOrd="0" parTransId="{62F33287-B3C9-4373-A28C-D29A6CE22749}" sibTransId="{853115C2-3042-47A0-8D31-59284A746978}"/>
    <dgm:cxn modelId="{A0C6E4EE-3B62-41B7-AF9A-38B88A0DF944}" type="presOf" srcId="{F2CFAD36-CF36-4748-A8F9-D39CD60BD59B}" destId="{FDF68987-4761-46A3-A979-AEDA862D8300}" srcOrd="0" destOrd="0" presId="urn:microsoft.com/office/officeart/2005/8/layout/radial4"/>
    <dgm:cxn modelId="{DB66E077-7EA3-4E20-B29C-CEFB9173417B}" type="presOf" srcId="{6FAF7BAC-E1AE-4685-BF48-9A2861B26E4D}" destId="{68BD713C-28B1-4887-B3AB-358AF62AAAB7}" srcOrd="0" destOrd="0" presId="urn:microsoft.com/office/officeart/2005/8/layout/radial4"/>
    <dgm:cxn modelId="{81A44E04-6A65-4808-AF0A-9128CD39546A}" srcId="{DD330F3C-7F1B-4EEE-8668-04D82F94A9F5}" destId="{6FAF7BAC-E1AE-4685-BF48-9A2861B26E4D}" srcOrd="5" destOrd="0" parTransId="{959AF334-25DD-4D19-95A0-B86AF3B2D3F1}" sibTransId="{1D036C98-C345-4CB1-A34D-2262D5035EBB}"/>
    <dgm:cxn modelId="{1927B08C-13AA-4E33-8633-B597F16ECD49}" type="presOf" srcId="{DD330F3C-7F1B-4EEE-8668-04D82F94A9F5}" destId="{6612DDB9-93D2-4015-9582-85C180B4E315}" srcOrd="0" destOrd="0" presId="urn:microsoft.com/office/officeart/2005/8/layout/radial4"/>
    <dgm:cxn modelId="{D6D8E7C7-0A5C-4CDE-9DCA-350390C7425E}" srcId="{DD330F3C-7F1B-4EEE-8668-04D82F94A9F5}" destId="{993ED4E8-A0DE-4950-9E20-EF25389BF542}" srcOrd="3" destOrd="0" parTransId="{2AD0AD57-CDC9-48FE-A60B-58BFEE2151D5}" sibTransId="{BB0E0791-5DC5-41CB-B213-BDD5D821EE41}"/>
    <dgm:cxn modelId="{BEE3CDC0-2241-4BFA-B396-E2D6F39AA28B}" type="presOf" srcId="{B10B3BCF-E058-4742-B2DE-B18D640D4C90}" destId="{EB0ECE77-8576-4CFC-9B7D-56208709EBC0}" srcOrd="0" destOrd="0" presId="urn:microsoft.com/office/officeart/2005/8/layout/radial4"/>
    <dgm:cxn modelId="{697BC185-D070-4918-93A3-137A510AFF9A}" srcId="{DD330F3C-7F1B-4EEE-8668-04D82F94A9F5}" destId="{92DEF503-215C-4F3B-907C-69EA835CB13C}" srcOrd="2" destOrd="0" parTransId="{C8F92FBB-D234-4207-BF16-8A10BB2E3D8B}" sibTransId="{422E36E9-23BF-4062-8C2E-DAA00BD0202B}"/>
    <dgm:cxn modelId="{5AC9AF7B-7637-4ED7-AC63-6827C806896A}" type="presOf" srcId="{C8F92FBB-D234-4207-BF16-8A10BB2E3D8B}" destId="{9F1F741F-2D95-4CCE-978B-C7436ED5351C}" srcOrd="0" destOrd="0" presId="urn:microsoft.com/office/officeart/2005/8/layout/radial4"/>
    <dgm:cxn modelId="{D5A953F4-9B45-49F8-BFB8-1C7FA435616D}" type="presOf" srcId="{5D2ED2CB-AEEC-47F5-BBD8-26AB5DB0871F}" destId="{E6439167-1BC8-4DA2-84C4-268E091681F4}" srcOrd="0" destOrd="0" presId="urn:microsoft.com/office/officeart/2005/8/layout/radial4"/>
    <dgm:cxn modelId="{51576F39-65F0-409B-B282-EC76A312326B}" srcId="{DD330F3C-7F1B-4EEE-8668-04D82F94A9F5}" destId="{680FD5D5-B79E-4025-9015-117C1462A9D7}" srcOrd="0" destOrd="0" parTransId="{708905BF-229C-4AF5-BB99-3D83C96243DB}" sibTransId="{BEA147B4-AF17-410E-8EB8-C73041024A31}"/>
    <dgm:cxn modelId="{9991671B-59D7-4D7D-B6EA-CEC29B6AD757}" type="presOf" srcId="{959AF334-25DD-4D19-95A0-B86AF3B2D3F1}" destId="{80322D8A-ECAB-4C9D-A948-96F9983570BA}" srcOrd="0" destOrd="0" presId="urn:microsoft.com/office/officeart/2005/8/layout/radial4"/>
    <dgm:cxn modelId="{FF5DDCAC-15E3-459D-BE11-63271134E591}" type="presOf" srcId="{2AD0AD57-CDC9-48FE-A60B-58BFEE2151D5}" destId="{F8ED03DA-0926-49B6-AC26-56CFB2AA91D7}" srcOrd="0" destOrd="0" presId="urn:microsoft.com/office/officeart/2005/8/layout/radial4"/>
    <dgm:cxn modelId="{C4C05A9B-09D5-4428-A09B-280A7EB9D80B}" type="presOf" srcId="{B6104731-5FB7-4164-B0EB-A34D68A4A15F}" destId="{0FEE8242-2E0F-4F27-AE12-991A09F74735}" srcOrd="0" destOrd="0" presId="urn:microsoft.com/office/officeart/2005/8/layout/radial4"/>
    <dgm:cxn modelId="{4B786E46-5EBE-4C9D-A06C-FD0C526D57F0}" type="presOf" srcId="{708905BF-229C-4AF5-BB99-3D83C96243DB}" destId="{3FC7C9F0-6808-421A-AEDF-8B68C54AF4F0}" srcOrd="0" destOrd="0" presId="urn:microsoft.com/office/officeart/2005/8/layout/radial4"/>
    <dgm:cxn modelId="{38D97CD3-4DA8-448B-BA08-160D365B2421}" type="presOf" srcId="{680FD5D5-B79E-4025-9015-117C1462A9D7}" destId="{FA2F8EA6-0B71-47A0-AA2C-30F40599B9ED}" srcOrd="0" destOrd="0" presId="urn:microsoft.com/office/officeart/2005/8/layout/radial4"/>
    <dgm:cxn modelId="{9676E5AE-2EA8-479F-B6F0-3FFD8EFA8FFF}" type="presParOf" srcId="{0FEE8242-2E0F-4F27-AE12-991A09F74735}" destId="{6612DDB9-93D2-4015-9582-85C180B4E315}" srcOrd="0" destOrd="0" presId="urn:microsoft.com/office/officeart/2005/8/layout/radial4"/>
    <dgm:cxn modelId="{8C2146C6-1120-4545-9092-2F3D024A992E}" type="presParOf" srcId="{0FEE8242-2E0F-4F27-AE12-991A09F74735}" destId="{3FC7C9F0-6808-421A-AEDF-8B68C54AF4F0}" srcOrd="1" destOrd="0" presId="urn:microsoft.com/office/officeart/2005/8/layout/radial4"/>
    <dgm:cxn modelId="{B5C21652-C49E-4BAF-9FAC-0A5AE8BDEF97}" type="presParOf" srcId="{0FEE8242-2E0F-4F27-AE12-991A09F74735}" destId="{FA2F8EA6-0B71-47A0-AA2C-30F40599B9ED}" srcOrd="2" destOrd="0" presId="urn:microsoft.com/office/officeart/2005/8/layout/radial4"/>
    <dgm:cxn modelId="{AC0FA641-2295-4FC5-879F-59DE5D8BBD3B}" type="presParOf" srcId="{0FEE8242-2E0F-4F27-AE12-991A09F74735}" destId="{7086596F-263F-4D86-89D6-1FFA8AC8A406}" srcOrd="3" destOrd="0" presId="urn:microsoft.com/office/officeart/2005/8/layout/radial4"/>
    <dgm:cxn modelId="{03E05385-846F-4598-AED7-81B2C297E929}" type="presParOf" srcId="{0FEE8242-2E0F-4F27-AE12-991A09F74735}" destId="{0EC9E74E-95CD-47AE-A533-B61AB1DBF67C}" srcOrd="4" destOrd="0" presId="urn:microsoft.com/office/officeart/2005/8/layout/radial4"/>
    <dgm:cxn modelId="{D9820785-3C43-41E7-9D6F-9774D2DB3330}" type="presParOf" srcId="{0FEE8242-2E0F-4F27-AE12-991A09F74735}" destId="{9F1F741F-2D95-4CCE-978B-C7436ED5351C}" srcOrd="5" destOrd="0" presId="urn:microsoft.com/office/officeart/2005/8/layout/radial4"/>
    <dgm:cxn modelId="{A9F6C967-6420-4624-A19F-35A2A96DCC54}" type="presParOf" srcId="{0FEE8242-2E0F-4F27-AE12-991A09F74735}" destId="{C59006AF-F7AC-41FE-BC70-3A615FB2825D}" srcOrd="6" destOrd="0" presId="urn:microsoft.com/office/officeart/2005/8/layout/radial4"/>
    <dgm:cxn modelId="{9B20457D-7D19-4E3C-B554-634646817271}" type="presParOf" srcId="{0FEE8242-2E0F-4F27-AE12-991A09F74735}" destId="{F8ED03DA-0926-49B6-AC26-56CFB2AA91D7}" srcOrd="7" destOrd="0" presId="urn:microsoft.com/office/officeart/2005/8/layout/radial4"/>
    <dgm:cxn modelId="{C960D934-BFF0-4C53-AB36-E0D81099730F}" type="presParOf" srcId="{0FEE8242-2E0F-4F27-AE12-991A09F74735}" destId="{1CE0079A-70DD-44A6-9053-DEC20CADF78C}" srcOrd="8" destOrd="0" presId="urn:microsoft.com/office/officeart/2005/8/layout/radial4"/>
    <dgm:cxn modelId="{B0102D9D-2747-4476-AE49-FB921A7A79DB}" type="presParOf" srcId="{0FEE8242-2E0F-4F27-AE12-991A09F74735}" destId="{B4AFC70E-A8C7-44E4-857D-7BF0AC23BB8E}" srcOrd="9" destOrd="0" presId="urn:microsoft.com/office/officeart/2005/8/layout/radial4"/>
    <dgm:cxn modelId="{CB7F31BB-C62C-4F93-B64D-5C06DF5E00E2}" type="presParOf" srcId="{0FEE8242-2E0F-4F27-AE12-991A09F74735}" destId="{EB0ECE77-8576-4CFC-9B7D-56208709EBC0}" srcOrd="10" destOrd="0" presId="urn:microsoft.com/office/officeart/2005/8/layout/radial4"/>
    <dgm:cxn modelId="{701597B8-432C-403C-8810-8D5BB0C3D9FD}" type="presParOf" srcId="{0FEE8242-2E0F-4F27-AE12-991A09F74735}" destId="{80322D8A-ECAB-4C9D-A948-96F9983570BA}" srcOrd="11" destOrd="0" presId="urn:microsoft.com/office/officeart/2005/8/layout/radial4"/>
    <dgm:cxn modelId="{F682C848-9042-4737-ACCB-3FE879103A86}" type="presParOf" srcId="{0FEE8242-2E0F-4F27-AE12-991A09F74735}" destId="{68BD713C-28B1-4887-B3AB-358AF62AAAB7}" srcOrd="12" destOrd="0" presId="urn:microsoft.com/office/officeart/2005/8/layout/radial4"/>
    <dgm:cxn modelId="{AF14C0EE-742A-467C-BCE3-D84BC69791B5}" type="presParOf" srcId="{0FEE8242-2E0F-4F27-AE12-991A09F74735}" destId="{E6439167-1BC8-4DA2-84C4-268E091681F4}" srcOrd="13" destOrd="0" presId="urn:microsoft.com/office/officeart/2005/8/layout/radial4"/>
    <dgm:cxn modelId="{73C9B057-A979-4828-9C47-A19D77053245}" type="presParOf" srcId="{0FEE8242-2E0F-4F27-AE12-991A09F74735}" destId="{FDF68987-4761-46A3-A979-AEDA862D8300}" srcOrd="14" destOrd="0" presId="urn:microsoft.com/office/officeart/2005/8/layout/radial4"/>
    <dgm:cxn modelId="{4EDED131-64BE-4155-956B-FD4404C73880}" type="presParOf" srcId="{0FEE8242-2E0F-4F27-AE12-991A09F74735}" destId="{EF6BC01D-4DCC-487F-B664-CAAEAA45D759}" srcOrd="15" destOrd="0" presId="urn:microsoft.com/office/officeart/2005/8/layout/radial4"/>
    <dgm:cxn modelId="{C7A24965-E545-4F4C-908D-DAE2D977CCAF}" type="presParOf" srcId="{0FEE8242-2E0F-4F27-AE12-991A09F74735}" destId="{4D412674-8F00-4B90-ADE0-977E17BD08BC}" srcOrd="16" destOrd="0" presId="urn:microsoft.com/office/officeart/2005/8/layout/radial4"/>
    <dgm:cxn modelId="{5F0D00E2-9D36-4FA5-A243-F2F5D163918C}" type="presParOf" srcId="{0FEE8242-2E0F-4F27-AE12-991A09F74735}" destId="{241963FE-9FC5-46D7-B2ED-A7CA4894BD48}" srcOrd="17" destOrd="0" presId="urn:microsoft.com/office/officeart/2005/8/layout/radial4"/>
    <dgm:cxn modelId="{0384C78E-58BF-48F7-9C35-7BBA6C40B941}" type="presParOf" srcId="{0FEE8242-2E0F-4F27-AE12-991A09F74735}" destId="{DAABB461-0A16-4374-B893-00897319D712}" srcOrd="18" destOrd="0" presId="urn:microsoft.com/office/officeart/2005/8/layout/radial4"/>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7ADC94-486B-4244-A1EA-8E26A2EA02E6}" type="doc">
      <dgm:prSet loTypeId="urn:microsoft.com/office/officeart/2005/8/layout/vList5" loCatId="list" qsTypeId="urn:microsoft.com/office/officeart/2005/8/quickstyle/simple1" qsCatId="simple" csTypeId="urn:microsoft.com/office/officeart/2005/8/colors/colorful1#10" csCatId="colorful" phldr="1"/>
      <dgm:spPr/>
      <dgm:t>
        <a:bodyPr/>
        <a:lstStyle/>
        <a:p>
          <a:endParaRPr lang="en-IN"/>
        </a:p>
      </dgm:t>
    </dgm:pt>
    <dgm:pt modelId="{A27493AF-DEC5-478B-B936-DA50D6752574}">
      <dgm:prSet phldrT="[Text]"/>
      <dgm:spPr/>
      <dgm:t>
        <a:bodyPr/>
        <a:lstStyle/>
        <a:p>
          <a:r>
            <a:rPr lang="en-IN" dirty="0" smtClean="0"/>
            <a:t>Competition Process</a:t>
          </a:r>
          <a:endParaRPr lang="en-IN" dirty="0"/>
        </a:p>
      </dgm:t>
    </dgm:pt>
    <dgm:pt modelId="{88AF14C3-718C-489B-A46C-C9E876FEC6FB}" type="parTrans" cxnId="{37678764-43EC-4127-BAE0-94ACF832FCDF}">
      <dgm:prSet/>
      <dgm:spPr/>
      <dgm:t>
        <a:bodyPr/>
        <a:lstStyle/>
        <a:p>
          <a:endParaRPr lang="en-IN"/>
        </a:p>
      </dgm:t>
    </dgm:pt>
    <dgm:pt modelId="{3EFAB525-1728-48ED-BF8A-EAD929632FA2}" type="sibTrans" cxnId="{37678764-43EC-4127-BAE0-94ACF832FCDF}">
      <dgm:prSet/>
      <dgm:spPr/>
      <dgm:t>
        <a:bodyPr/>
        <a:lstStyle/>
        <a:p>
          <a:endParaRPr lang="en-IN"/>
        </a:p>
      </dgm:t>
    </dgm:pt>
    <dgm:pt modelId="{D4121122-18D9-47C4-B1F2-8D16249C7B17}">
      <dgm:prSet phldrT="[Text]"/>
      <dgm:spPr/>
      <dgm:t>
        <a:bodyPr/>
        <a:lstStyle/>
        <a:p>
          <a:r>
            <a:rPr lang="en-IN" dirty="0" smtClean="0"/>
            <a:t>Competition Culture</a:t>
          </a:r>
          <a:endParaRPr lang="en-IN" dirty="0"/>
        </a:p>
      </dgm:t>
    </dgm:pt>
    <dgm:pt modelId="{5F6B271C-34B0-42DE-9BD5-F7C6A6D635F1}" type="parTrans" cxnId="{B0523CC9-41DE-4ADA-AE91-C5A8C375C7AB}">
      <dgm:prSet/>
      <dgm:spPr/>
      <dgm:t>
        <a:bodyPr/>
        <a:lstStyle/>
        <a:p>
          <a:endParaRPr lang="en-IN"/>
        </a:p>
      </dgm:t>
    </dgm:pt>
    <dgm:pt modelId="{B35BB231-13FE-490B-A9BF-461D64DC2682}" type="sibTrans" cxnId="{B0523CC9-41DE-4ADA-AE91-C5A8C375C7AB}">
      <dgm:prSet/>
      <dgm:spPr/>
      <dgm:t>
        <a:bodyPr/>
        <a:lstStyle/>
        <a:p>
          <a:endParaRPr lang="en-IN"/>
        </a:p>
      </dgm:t>
    </dgm:pt>
    <dgm:pt modelId="{D4051C98-C66E-4BCE-BFE7-79B7EBDBB294}">
      <dgm:prSet phldrT="[Text]"/>
      <dgm:spPr/>
      <dgm:t>
        <a:bodyPr/>
        <a:lstStyle/>
        <a:p>
          <a:r>
            <a:rPr lang="en-IN" dirty="0" smtClean="0"/>
            <a:t>Protect and encourage Competition culture</a:t>
          </a:r>
          <a:endParaRPr lang="en-IN" dirty="0"/>
        </a:p>
      </dgm:t>
    </dgm:pt>
    <dgm:pt modelId="{40E6BC6B-E7C8-4249-9E88-B0422F662ECF}" type="parTrans" cxnId="{6A54E30A-FD93-469F-9B9D-F3995036C007}">
      <dgm:prSet/>
      <dgm:spPr/>
      <dgm:t>
        <a:bodyPr/>
        <a:lstStyle/>
        <a:p>
          <a:endParaRPr lang="en-IN"/>
        </a:p>
      </dgm:t>
    </dgm:pt>
    <dgm:pt modelId="{42D4E8F1-705E-4501-A7E3-0ED5B1BBDAEE}" type="sibTrans" cxnId="{6A54E30A-FD93-469F-9B9D-F3995036C007}">
      <dgm:prSet/>
      <dgm:spPr/>
      <dgm:t>
        <a:bodyPr/>
        <a:lstStyle/>
        <a:p>
          <a:endParaRPr lang="en-IN"/>
        </a:p>
      </dgm:t>
    </dgm:pt>
    <dgm:pt modelId="{BE35B0D5-3FBA-4FED-931A-7081B5F54B16}">
      <dgm:prSet phldrT="[Text]"/>
      <dgm:spPr/>
      <dgm:t>
        <a:bodyPr/>
        <a:lstStyle/>
        <a:p>
          <a:r>
            <a:rPr lang="en-US" dirty="0" smtClean="0"/>
            <a:t>Awareness, training, and capacity building of the stakeholders</a:t>
          </a:r>
          <a:endParaRPr lang="en-IN" dirty="0"/>
        </a:p>
      </dgm:t>
    </dgm:pt>
    <dgm:pt modelId="{3BCB1A69-6117-457C-99A1-BF929DBE88AF}" type="parTrans" cxnId="{9F1214B3-BA26-476E-93B7-C1F77B4272C1}">
      <dgm:prSet/>
      <dgm:spPr/>
      <dgm:t>
        <a:bodyPr/>
        <a:lstStyle/>
        <a:p>
          <a:endParaRPr lang="en-IN"/>
        </a:p>
      </dgm:t>
    </dgm:pt>
    <dgm:pt modelId="{25EE839A-C6C6-423B-BAAA-A44455A64DAC}" type="sibTrans" cxnId="{9F1214B3-BA26-476E-93B7-C1F77B4272C1}">
      <dgm:prSet/>
      <dgm:spPr/>
      <dgm:t>
        <a:bodyPr/>
        <a:lstStyle/>
        <a:p>
          <a:endParaRPr lang="en-IN"/>
        </a:p>
      </dgm:t>
    </dgm:pt>
    <dgm:pt modelId="{92D72B27-856C-4B87-9562-70491D6B61DA}">
      <dgm:prSet phldrT="[Text]"/>
      <dgm:spPr/>
      <dgm:t>
        <a:bodyPr/>
        <a:lstStyle/>
        <a:p>
          <a:r>
            <a:rPr lang="en-IN" dirty="0" smtClean="0"/>
            <a:t>Policies</a:t>
          </a:r>
          <a:endParaRPr lang="en-IN" dirty="0"/>
        </a:p>
      </dgm:t>
    </dgm:pt>
    <dgm:pt modelId="{4F712CAC-6C4D-44A1-8304-FCE600CA90D5}" type="parTrans" cxnId="{3CED0BB0-3CBF-4453-A8C1-B61F90E83B50}">
      <dgm:prSet/>
      <dgm:spPr/>
      <dgm:t>
        <a:bodyPr/>
        <a:lstStyle/>
        <a:p>
          <a:endParaRPr lang="en-IN"/>
        </a:p>
      </dgm:t>
    </dgm:pt>
    <dgm:pt modelId="{66101E0E-3621-46F2-B7FA-746E6499E892}" type="sibTrans" cxnId="{3CED0BB0-3CBF-4453-A8C1-B61F90E83B50}">
      <dgm:prSet/>
      <dgm:spPr/>
      <dgm:t>
        <a:bodyPr/>
        <a:lstStyle/>
        <a:p>
          <a:endParaRPr lang="en-IN"/>
        </a:p>
      </dgm:t>
    </dgm:pt>
    <dgm:pt modelId="{1165C772-B535-4454-AA7D-F82D48ABB5B0}">
      <dgm:prSet phldrT="[Text]"/>
      <dgm:spPr/>
      <dgm:t>
        <a:bodyPr/>
        <a:lstStyle/>
        <a:p>
          <a:r>
            <a:rPr lang="en-US" dirty="0" smtClean="0"/>
            <a:t>Encourage adherence to  competition principles in policies , laws and procedures of Govt.</a:t>
          </a:r>
          <a:endParaRPr lang="en-IN" dirty="0"/>
        </a:p>
      </dgm:t>
    </dgm:pt>
    <dgm:pt modelId="{91F17DAA-50C6-4A92-A62B-4A5FAC07E30B}" type="parTrans" cxnId="{D0E94339-969B-4135-9A72-D3D50C4D670B}">
      <dgm:prSet/>
      <dgm:spPr/>
      <dgm:t>
        <a:bodyPr/>
        <a:lstStyle/>
        <a:p>
          <a:endParaRPr lang="en-IN"/>
        </a:p>
      </dgm:t>
    </dgm:pt>
    <dgm:pt modelId="{B135DD75-D3A7-4550-A825-7FD06B1794F7}" type="sibTrans" cxnId="{D0E94339-969B-4135-9A72-D3D50C4D670B}">
      <dgm:prSet/>
      <dgm:spPr/>
      <dgm:t>
        <a:bodyPr/>
        <a:lstStyle/>
        <a:p>
          <a:endParaRPr lang="en-IN"/>
        </a:p>
      </dgm:t>
    </dgm:pt>
    <dgm:pt modelId="{A977C962-8E2E-412B-A347-BFDC815E9A1A}">
      <dgm:prSet phldrT="[Text]"/>
      <dgm:spPr/>
      <dgm:t>
        <a:bodyPr/>
        <a:lstStyle/>
        <a:p>
          <a:r>
            <a:rPr lang="en-IN" dirty="0" smtClean="0"/>
            <a:t>Preserve the competition process and establish fair market process</a:t>
          </a:r>
          <a:endParaRPr lang="en-IN" dirty="0"/>
        </a:p>
      </dgm:t>
    </dgm:pt>
    <dgm:pt modelId="{D28BB6E0-3148-4E3A-960D-70CF70790088}" type="sibTrans" cxnId="{CC7738E6-0EAD-4114-8986-955B034FCE71}">
      <dgm:prSet/>
      <dgm:spPr/>
      <dgm:t>
        <a:bodyPr/>
        <a:lstStyle/>
        <a:p>
          <a:endParaRPr lang="en-IN"/>
        </a:p>
      </dgm:t>
    </dgm:pt>
    <dgm:pt modelId="{59DEEB7B-08F8-4B6A-9637-8B32858192BA}" type="parTrans" cxnId="{CC7738E6-0EAD-4114-8986-955B034FCE71}">
      <dgm:prSet/>
      <dgm:spPr/>
      <dgm:t>
        <a:bodyPr/>
        <a:lstStyle/>
        <a:p>
          <a:endParaRPr lang="en-IN"/>
        </a:p>
      </dgm:t>
    </dgm:pt>
    <dgm:pt modelId="{1F401599-D6D4-4E53-8DBE-A60B0A187DC4}">
      <dgm:prSet phldrT="[Text]"/>
      <dgm:spPr/>
      <dgm:t>
        <a:bodyPr/>
        <a:lstStyle/>
        <a:p>
          <a:r>
            <a:rPr lang="en-IN" dirty="0" smtClean="0"/>
            <a:t>Regulated Sector</a:t>
          </a:r>
          <a:endParaRPr lang="en-IN" dirty="0"/>
        </a:p>
      </dgm:t>
    </dgm:pt>
    <dgm:pt modelId="{CDC0700C-71B4-4478-8EBC-FD3A7A2A0513}" type="parTrans" cxnId="{985BC36E-72D2-4373-9547-92ACDA58289F}">
      <dgm:prSet/>
      <dgm:spPr/>
      <dgm:t>
        <a:bodyPr/>
        <a:lstStyle/>
        <a:p>
          <a:endParaRPr lang="en-IN"/>
        </a:p>
      </dgm:t>
    </dgm:pt>
    <dgm:pt modelId="{106AA70A-4FD2-4514-A032-1035F16D2C47}" type="sibTrans" cxnId="{985BC36E-72D2-4373-9547-92ACDA58289F}">
      <dgm:prSet/>
      <dgm:spPr/>
      <dgm:t>
        <a:bodyPr/>
        <a:lstStyle/>
        <a:p>
          <a:endParaRPr lang="en-IN"/>
        </a:p>
      </dgm:t>
    </dgm:pt>
    <dgm:pt modelId="{224C452C-CAB5-4D58-8A32-B9F330C86942}">
      <dgm:prSet phldrT="[Text]"/>
      <dgm:spPr/>
      <dgm:t>
        <a:bodyPr/>
        <a:lstStyle/>
        <a:p>
          <a:r>
            <a:rPr lang="en-US" dirty="0" smtClean="0"/>
            <a:t>Competition in  regulated sectors</a:t>
          </a:r>
          <a:endParaRPr lang="en-IN" dirty="0"/>
        </a:p>
      </dgm:t>
    </dgm:pt>
    <dgm:pt modelId="{5C6D8DF0-4A1C-4953-9032-947E198D7787}" type="parTrans" cxnId="{5777C2FD-1CCB-44BC-8D29-380BA3064D07}">
      <dgm:prSet/>
      <dgm:spPr/>
      <dgm:t>
        <a:bodyPr/>
        <a:lstStyle/>
        <a:p>
          <a:endParaRPr lang="en-IN"/>
        </a:p>
      </dgm:t>
    </dgm:pt>
    <dgm:pt modelId="{226D3582-5266-445C-8255-98C7912F0229}" type="sibTrans" cxnId="{5777C2FD-1CCB-44BC-8D29-380BA3064D07}">
      <dgm:prSet/>
      <dgm:spPr/>
      <dgm:t>
        <a:bodyPr/>
        <a:lstStyle/>
        <a:p>
          <a:endParaRPr lang="en-IN"/>
        </a:p>
      </dgm:t>
    </dgm:pt>
    <dgm:pt modelId="{2055EF76-434C-4F83-BEC0-DB1AB874B218}">
      <dgm:prSet phldrT="[Text]"/>
      <dgm:spPr/>
      <dgm:t>
        <a:bodyPr/>
        <a:lstStyle/>
        <a:p>
          <a:r>
            <a:rPr lang="en-IN" dirty="0" smtClean="0"/>
            <a:t>Coordination among regulators</a:t>
          </a:r>
          <a:endParaRPr lang="en-IN" dirty="0"/>
        </a:p>
      </dgm:t>
    </dgm:pt>
    <dgm:pt modelId="{425BE3A9-4F7C-415E-AB1B-ABB1C4CE72F9}" type="parTrans" cxnId="{87D3735B-CD4A-4A4B-9921-84857FC7E38B}">
      <dgm:prSet/>
      <dgm:spPr/>
      <dgm:t>
        <a:bodyPr/>
        <a:lstStyle/>
        <a:p>
          <a:endParaRPr lang="en-IN"/>
        </a:p>
      </dgm:t>
    </dgm:pt>
    <dgm:pt modelId="{3C7B30DD-BAD8-4F97-8903-1C17D5D38D77}" type="sibTrans" cxnId="{87D3735B-CD4A-4A4B-9921-84857FC7E38B}">
      <dgm:prSet/>
      <dgm:spPr/>
      <dgm:t>
        <a:bodyPr/>
        <a:lstStyle/>
        <a:p>
          <a:endParaRPr lang="en-IN"/>
        </a:p>
      </dgm:t>
    </dgm:pt>
    <dgm:pt modelId="{5F17F7EA-4404-463A-806B-DC245010E0E7}">
      <dgm:prSet phldrT="[Text]"/>
      <dgm:spPr/>
      <dgm:t>
        <a:bodyPr/>
        <a:lstStyle/>
        <a:p>
          <a:r>
            <a:rPr lang="en-IN" dirty="0" smtClean="0"/>
            <a:t>Social Goals</a:t>
          </a:r>
          <a:endParaRPr lang="en-IN" dirty="0"/>
        </a:p>
      </dgm:t>
    </dgm:pt>
    <dgm:pt modelId="{2FEE8286-82C4-40C2-808C-958547303E61}" type="parTrans" cxnId="{4DF9035B-3638-408F-B39F-5255448A8DF3}">
      <dgm:prSet/>
      <dgm:spPr/>
      <dgm:t>
        <a:bodyPr/>
        <a:lstStyle/>
        <a:p>
          <a:endParaRPr lang="en-IN"/>
        </a:p>
      </dgm:t>
    </dgm:pt>
    <dgm:pt modelId="{29ACE804-B09A-4F4C-A5C7-A948E5BE7FE0}" type="sibTrans" cxnId="{4DF9035B-3638-408F-B39F-5255448A8DF3}">
      <dgm:prSet/>
      <dgm:spPr/>
      <dgm:t>
        <a:bodyPr/>
        <a:lstStyle/>
        <a:p>
          <a:endParaRPr lang="en-IN"/>
        </a:p>
      </dgm:t>
    </dgm:pt>
    <dgm:pt modelId="{BBC9660F-A05E-4B34-ADFC-6A9206CBAE70}">
      <dgm:prSet phldrT="[Text]"/>
      <dgm:spPr/>
      <dgm:t>
        <a:bodyPr/>
        <a:lstStyle/>
        <a:p>
          <a:r>
            <a:rPr lang="en-IN" dirty="0" smtClean="0"/>
            <a:t>Deviation from competition principles to meet desirable social or national goals</a:t>
          </a:r>
          <a:endParaRPr lang="en-IN" dirty="0"/>
        </a:p>
      </dgm:t>
    </dgm:pt>
    <dgm:pt modelId="{FED60082-C370-418C-9F2F-46AA51DF470F}" type="parTrans" cxnId="{6A257EC7-B3A2-4526-8851-A9116216FEF9}">
      <dgm:prSet/>
      <dgm:spPr/>
      <dgm:t>
        <a:bodyPr/>
        <a:lstStyle/>
        <a:p>
          <a:endParaRPr lang="en-IN"/>
        </a:p>
      </dgm:t>
    </dgm:pt>
    <dgm:pt modelId="{DA2D90B6-7AE6-4379-BD0B-70821107FE25}" type="sibTrans" cxnId="{6A257EC7-B3A2-4526-8851-A9116216FEF9}">
      <dgm:prSet/>
      <dgm:spPr/>
      <dgm:t>
        <a:bodyPr/>
        <a:lstStyle/>
        <a:p>
          <a:endParaRPr lang="en-IN"/>
        </a:p>
      </dgm:t>
    </dgm:pt>
    <dgm:pt modelId="{649BC09E-B86D-4CE6-83BB-CD7DAE7CADD4}">
      <dgm:prSet phldrT="[Text]"/>
      <dgm:spPr/>
      <dgm:t>
        <a:bodyPr/>
        <a:lstStyle/>
        <a:p>
          <a:r>
            <a:rPr lang="en-IN" dirty="0" smtClean="0"/>
            <a:t>Well defined, rule bound time bound, non-</a:t>
          </a:r>
          <a:r>
            <a:rPr lang="en-IN" dirty="0" err="1" smtClean="0"/>
            <a:t>descriminatory</a:t>
          </a:r>
          <a:endParaRPr lang="en-IN" dirty="0"/>
        </a:p>
      </dgm:t>
    </dgm:pt>
    <dgm:pt modelId="{68B211D3-7CF0-4118-B6F3-D02F424B563C}" type="parTrans" cxnId="{86C65CBE-6F2C-440B-A365-2EF61E25B12F}">
      <dgm:prSet/>
      <dgm:spPr/>
      <dgm:t>
        <a:bodyPr/>
        <a:lstStyle/>
        <a:p>
          <a:endParaRPr lang="en-IN"/>
        </a:p>
      </dgm:t>
    </dgm:pt>
    <dgm:pt modelId="{7E120D7B-BCF9-452E-8041-182F900EE308}" type="sibTrans" cxnId="{86C65CBE-6F2C-440B-A365-2EF61E25B12F}">
      <dgm:prSet/>
      <dgm:spPr/>
      <dgm:t>
        <a:bodyPr/>
        <a:lstStyle/>
        <a:p>
          <a:endParaRPr lang="en-IN"/>
        </a:p>
      </dgm:t>
    </dgm:pt>
    <dgm:pt modelId="{00C689E3-9561-40CA-B35F-8DBE2AA1364B}">
      <dgm:prSet phldrT="[Text]"/>
      <dgm:spPr/>
      <dgm:t>
        <a:bodyPr/>
        <a:lstStyle/>
        <a:p>
          <a:r>
            <a:rPr lang="en-IN" dirty="0" smtClean="0"/>
            <a:t>National, Regional and international co-operation</a:t>
          </a:r>
          <a:endParaRPr lang="en-IN" dirty="0"/>
        </a:p>
      </dgm:t>
    </dgm:pt>
    <dgm:pt modelId="{66EC9FE4-36BA-44E3-8B7A-373E6850F93B}" type="parTrans" cxnId="{DBF80517-FBE1-45E8-99BC-B385DAF94EC7}">
      <dgm:prSet/>
      <dgm:spPr/>
      <dgm:t>
        <a:bodyPr/>
        <a:lstStyle/>
        <a:p>
          <a:endParaRPr lang="en-IN"/>
        </a:p>
      </dgm:t>
    </dgm:pt>
    <dgm:pt modelId="{8343B356-5B5D-4F70-AA21-1F81C80BC529}" type="sibTrans" cxnId="{DBF80517-FBE1-45E8-99BC-B385DAF94EC7}">
      <dgm:prSet/>
      <dgm:spPr/>
      <dgm:t>
        <a:bodyPr/>
        <a:lstStyle/>
        <a:p>
          <a:endParaRPr lang="en-IN"/>
        </a:p>
      </dgm:t>
    </dgm:pt>
    <dgm:pt modelId="{FBEC2A65-3679-4072-9903-B774D6DA75A1}">
      <dgm:prSet phldrT="[Text]"/>
      <dgm:spPr/>
      <dgm:t>
        <a:bodyPr/>
        <a:lstStyle/>
        <a:p>
          <a:r>
            <a:rPr lang="en-IN" dirty="0" smtClean="0"/>
            <a:t>Competitive neutrality where government compete with businesses</a:t>
          </a:r>
          <a:endParaRPr lang="en-IN" dirty="0"/>
        </a:p>
      </dgm:t>
    </dgm:pt>
    <dgm:pt modelId="{D4CFB903-EC60-45C1-AB17-6D389F2E8060}" type="parTrans" cxnId="{B99383DC-0A74-4472-9503-B9D8F5D470E4}">
      <dgm:prSet/>
      <dgm:spPr/>
      <dgm:t>
        <a:bodyPr/>
        <a:lstStyle/>
        <a:p>
          <a:endParaRPr lang="en-IN"/>
        </a:p>
      </dgm:t>
    </dgm:pt>
    <dgm:pt modelId="{0953C1DC-71B6-4DE5-AC2B-F3525C9F53BF}" type="sibTrans" cxnId="{B99383DC-0A74-4472-9503-B9D8F5D470E4}">
      <dgm:prSet/>
      <dgm:spPr/>
      <dgm:t>
        <a:bodyPr/>
        <a:lstStyle/>
        <a:p>
          <a:endParaRPr lang="en-IN"/>
        </a:p>
      </dgm:t>
    </dgm:pt>
    <dgm:pt modelId="{C996D713-5F26-49F0-BBD8-59D59B8C21D0}">
      <dgm:prSet phldrT="[Text]"/>
      <dgm:spPr/>
      <dgm:t>
        <a:bodyPr/>
        <a:lstStyle/>
        <a:p>
          <a:r>
            <a:rPr lang="en-IN" dirty="0" smtClean="0"/>
            <a:t>Single National Market</a:t>
          </a:r>
          <a:endParaRPr lang="en-IN" dirty="0"/>
        </a:p>
      </dgm:t>
    </dgm:pt>
    <dgm:pt modelId="{389F1D9D-3703-4750-B3C8-5D745A806A51}" type="parTrans" cxnId="{02D8AFF6-1C96-421E-8EDC-BF00B3151A58}">
      <dgm:prSet/>
      <dgm:spPr/>
      <dgm:t>
        <a:bodyPr/>
        <a:lstStyle/>
        <a:p>
          <a:endParaRPr lang="en-IN"/>
        </a:p>
      </dgm:t>
    </dgm:pt>
    <dgm:pt modelId="{25489D3B-6662-41EC-94F8-2C445D6A035D}" type="sibTrans" cxnId="{02D8AFF6-1C96-421E-8EDC-BF00B3151A58}">
      <dgm:prSet/>
      <dgm:spPr/>
      <dgm:t>
        <a:bodyPr/>
        <a:lstStyle/>
        <a:p>
          <a:endParaRPr lang="en-IN"/>
        </a:p>
      </dgm:t>
    </dgm:pt>
    <dgm:pt modelId="{D2F17D5B-C1BF-4CE4-8016-A1E66EE3BB31}">
      <dgm:prSet phldrT="[Text]"/>
      <dgm:spPr/>
      <dgm:t>
        <a:bodyPr/>
        <a:lstStyle/>
        <a:p>
          <a:r>
            <a:rPr lang="en-IN" dirty="0" smtClean="0"/>
            <a:t>Goal</a:t>
          </a:r>
          <a:endParaRPr lang="en-IN" dirty="0"/>
        </a:p>
      </dgm:t>
    </dgm:pt>
    <dgm:pt modelId="{0BAB8423-D2F2-4D07-BB65-4A43B7D85FC9}" type="parTrans" cxnId="{35AD6A07-532D-4A08-A517-12222430172E}">
      <dgm:prSet/>
      <dgm:spPr/>
      <dgm:t>
        <a:bodyPr/>
        <a:lstStyle/>
        <a:p>
          <a:endParaRPr lang="en-IN"/>
        </a:p>
      </dgm:t>
    </dgm:pt>
    <dgm:pt modelId="{EB703612-D8F8-4E73-A7FC-E348645905C0}" type="sibTrans" cxnId="{35AD6A07-532D-4A08-A517-12222430172E}">
      <dgm:prSet/>
      <dgm:spPr/>
      <dgm:t>
        <a:bodyPr/>
        <a:lstStyle/>
        <a:p>
          <a:endParaRPr lang="en-IN"/>
        </a:p>
      </dgm:t>
    </dgm:pt>
    <dgm:pt modelId="{94A14427-5E0A-4175-8E26-C40614EB3437}">
      <dgm:prSet phldrT="[Text]"/>
      <dgm:spPr/>
      <dgm:t>
        <a:bodyPr/>
        <a:lstStyle/>
        <a:p>
          <a:r>
            <a:rPr lang="en-US" dirty="0" smtClean="0"/>
            <a:t>Optimize efficiency and maximize consumer welfare</a:t>
          </a:r>
          <a:endParaRPr lang="en-IN" dirty="0"/>
        </a:p>
      </dgm:t>
    </dgm:pt>
    <dgm:pt modelId="{A7E42A58-2E64-4F65-BD4E-91913448F370}" type="parTrans" cxnId="{9606C9A5-33A8-420F-8998-A9371004F23C}">
      <dgm:prSet/>
      <dgm:spPr/>
      <dgm:t>
        <a:bodyPr/>
        <a:lstStyle/>
        <a:p>
          <a:endParaRPr lang="en-IN"/>
        </a:p>
      </dgm:t>
    </dgm:pt>
    <dgm:pt modelId="{96EBD8F2-79BE-4C26-B9C0-12054CC10F50}" type="sibTrans" cxnId="{9606C9A5-33A8-420F-8998-A9371004F23C}">
      <dgm:prSet/>
      <dgm:spPr/>
      <dgm:t>
        <a:bodyPr/>
        <a:lstStyle/>
        <a:p>
          <a:endParaRPr lang="en-IN"/>
        </a:p>
      </dgm:t>
    </dgm:pt>
    <dgm:pt modelId="{46AEB1BD-F965-46DC-BD7D-8E027ED6A5FB}">
      <dgm:prSet phldrT="[Text]"/>
      <dgm:spPr/>
      <dgm:t>
        <a:bodyPr/>
        <a:lstStyle/>
        <a:p>
          <a:r>
            <a:rPr lang="en-IN" dirty="0" smtClean="0"/>
            <a:t>Wider Choices, Better quality of goods and services at competitive prices</a:t>
          </a:r>
          <a:endParaRPr lang="en-IN" dirty="0"/>
        </a:p>
      </dgm:t>
    </dgm:pt>
    <dgm:pt modelId="{8C4AE417-BEAE-4E86-A49F-3EDA1F975B66}" type="parTrans" cxnId="{DFE80030-0284-4A5B-BE01-F17DDF1CD749}">
      <dgm:prSet/>
      <dgm:spPr/>
      <dgm:t>
        <a:bodyPr/>
        <a:lstStyle/>
        <a:p>
          <a:endParaRPr lang="en-IN"/>
        </a:p>
      </dgm:t>
    </dgm:pt>
    <dgm:pt modelId="{990570FA-AEA7-461F-BC9A-BEBCA355ACBF}" type="sibTrans" cxnId="{DFE80030-0284-4A5B-BE01-F17DDF1CD749}">
      <dgm:prSet/>
      <dgm:spPr/>
      <dgm:t>
        <a:bodyPr/>
        <a:lstStyle/>
        <a:p>
          <a:endParaRPr lang="en-IN"/>
        </a:p>
      </dgm:t>
    </dgm:pt>
    <dgm:pt modelId="{2352DA1A-20B7-424A-8E32-E7E511A2C090}" type="pres">
      <dgm:prSet presAssocID="{927ADC94-486B-4244-A1EA-8E26A2EA02E6}" presName="Name0" presStyleCnt="0">
        <dgm:presLayoutVars>
          <dgm:dir/>
          <dgm:animLvl val="lvl"/>
          <dgm:resizeHandles val="exact"/>
        </dgm:presLayoutVars>
      </dgm:prSet>
      <dgm:spPr/>
      <dgm:t>
        <a:bodyPr/>
        <a:lstStyle/>
        <a:p>
          <a:endParaRPr lang="en-IN"/>
        </a:p>
      </dgm:t>
    </dgm:pt>
    <dgm:pt modelId="{0E233063-24B6-4705-B714-7C6F9CE5CE48}" type="pres">
      <dgm:prSet presAssocID="{A27493AF-DEC5-478B-B936-DA50D6752574}" presName="linNode" presStyleCnt="0"/>
      <dgm:spPr/>
    </dgm:pt>
    <dgm:pt modelId="{E0318017-5DBE-4428-B460-500CDFE7AF20}" type="pres">
      <dgm:prSet presAssocID="{A27493AF-DEC5-478B-B936-DA50D6752574}" presName="parentText" presStyleLbl="node1" presStyleIdx="0" presStyleCnt="6">
        <dgm:presLayoutVars>
          <dgm:chMax val="1"/>
          <dgm:bulletEnabled val="1"/>
        </dgm:presLayoutVars>
      </dgm:prSet>
      <dgm:spPr/>
      <dgm:t>
        <a:bodyPr/>
        <a:lstStyle/>
        <a:p>
          <a:endParaRPr lang="en-IN"/>
        </a:p>
      </dgm:t>
    </dgm:pt>
    <dgm:pt modelId="{66463308-A1A4-4659-8485-C810E96649EE}" type="pres">
      <dgm:prSet presAssocID="{A27493AF-DEC5-478B-B936-DA50D6752574}" presName="descendantText" presStyleLbl="alignAccFollowNode1" presStyleIdx="0" presStyleCnt="6">
        <dgm:presLayoutVars>
          <dgm:bulletEnabled val="1"/>
        </dgm:presLayoutVars>
      </dgm:prSet>
      <dgm:spPr/>
      <dgm:t>
        <a:bodyPr/>
        <a:lstStyle/>
        <a:p>
          <a:endParaRPr lang="en-IN"/>
        </a:p>
      </dgm:t>
    </dgm:pt>
    <dgm:pt modelId="{C78190BA-D827-474D-8895-E5ECB9514CB9}" type="pres">
      <dgm:prSet presAssocID="{3EFAB525-1728-48ED-BF8A-EAD929632FA2}" presName="sp" presStyleCnt="0"/>
      <dgm:spPr/>
    </dgm:pt>
    <dgm:pt modelId="{EF26E051-FD00-48BF-98A6-D1007009B208}" type="pres">
      <dgm:prSet presAssocID="{D4121122-18D9-47C4-B1F2-8D16249C7B17}" presName="linNode" presStyleCnt="0"/>
      <dgm:spPr/>
    </dgm:pt>
    <dgm:pt modelId="{A42152F2-F74B-4634-9A96-CA8F1D1B8264}" type="pres">
      <dgm:prSet presAssocID="{D4121122-18D9-47C4-B1F2-8D16249C7B17}" presName="parentText" presStyleLbl="node1" presStyleIdx="1" presStyleCnt="6">
        <dgm:presLayoutVars>
          <dgm:chMax val="1"/>
          <dgm:bulletEnabled val="1"/>
        </dgm:presLayoutVars>
      </dgm:prSet>
      <dgm:spPr/>
      <dgm:t>
        <a:bodyPr/>
        <a:lstStyle/>
        <a:p>
          <a:endParaRPr lang="en-IN"/>
        </a:p>
      </dgm:t>
    </dgm:pt>
    <dgm:pt modelId="{3D92D502-6BA4-48F4-A5AB-4DC5976A0B50}" type="pres">
      <dgm:prSet presAssocID="{D4121122-18D9-47C4-B1F2-8D16249C7B17}" presName="descendantText" presStyleLbl="alignAccFollowNode1" presStyleIdx="1" presStyleCnt="6">
        <dgm:presLayoutVars>
          <dgm:bulletEnabled val="1"/>
        </dgm:presLayoutVars>
      </dgm:prSet>
      <dgm:spPr/>
      <dgm:t>
        <a:bodyPr/>
        <a:lstStyle/>
        <a:p>
          <a:endParaRPr lang="en-IN"/>
        </a:p>
      </dgm:t>
    </dgm:pt>
    <dgm:pt modelId="{9CB0BF87-905F-49C3-8D54-17D392443385}" type="pres">
      <dgm:prSet presAssocID="{B35BB231-13FE-490B-A9BF-461D64DC2682}" presName="sp" presStyleCnt="0"/>
      <dgm:spPr/>
    </dgm:pt>
    <dgm:pt modelId="{47FC5530-C03D-4EEE-8A8B-F859A06B9527}" type="pres">
      <dgm:prSet presAssocID="{92D72B27-856C-4B87-9562-70491D6B61DA}" presName="linNode" presStyleCnt="0"/>
      <dgm:spPr/>
    </dgm:pt>
    <dgm:pt modelId="{2012862D-4EE5-4651-9082-DD4B892F8817}" type="pres">
      <dgm:prSet presAssocID="{92D72B27-856C-4B87-9562-70491D6B61DA}" presName="parentText" presStyleLbl="node1" presStyleIdx="2" presStyleCnt="6">
        <dgm:presLayoutVars>
          <dgm:chMax val="1"/>
          <dgm:bulletEnabled val="1"/>
        </dgm:presLayoutVars>
      </dgm:prSet>
      <dgm:spPr/>
      <dgm:t>
        <a:bodyPr/>
        <a:lstStyle/>
        <a:p>
          <a:endParaRPr lang="en-IN"/>
        </a:p>
      </dgm:t>
    </dgm:pt>
    <dgm:pt modelId="{30C21C22-EEB6-475E-BB3E-319455070A0F}" type="pres">
      <dgm:prSet presAssocID="{92D72B27-856C-4B87-9562-70491D6B61DA}" presName="descendantText" presStyleLbl="alignAccFollowNode1" presStyleIdx="2" presStyleCnt="6">
        <dgm:presLayoutVars>
          <dgm:bulletEnabled val="1"/>
        </dgm:presLayoutVars>
      </dgm:prSet>
      <dgm:spPr/>
      <dgm:t>
        <a:bodyPr/>
        <a:lstStyle/>
        <a:p>
          <a:endParaRPr lang="en-IN"/>
        </a:p>
      </dgm:t>
    </dgm:pt>
    <dgm:pt modelId="{B909701F-87F2-4EEC-9C45-BC7F2705CF0A}" type="pres">
      <dgm:prSet presAssocID="{66101E0E-3621-46F2-B7FA-746E6499E892}" presName="sp" presStyleCnt="0"/>
      <dgm:spPr/>
    </dgm:pt>
    <dgm:pt modelId="{2028C70C-5562-4219-8826-E4BC860DC96C}" type="pres">
      <dgm:prSet presAssocID="{1F401599-D6D4-4E53-8DBE-A60B0A187DC4}" presName="linNode" presStyleCnt="0"/>
      <dgm:spPr/>
    </dgm:pt>
    <dgm:pt modelId="{6CACCD17-B9FF-40D8-A777-8A90803686CE}" type="pres">
      <dgm:prSet presAssocID="{1F401599-D6D4-4E53-8DBE-A60B0A187DC4}" presName="parentText" presStyleLbl="node1" presStyleIdx="3" presStyleCnt="6">
        <dgm:presLayoutVars>
          <dgm:chMax val="1"/>
          <dgm:bulletEnabled val="1"/>
        </dgm:presLayoutVars>
      </dgm:prSet>
      <dgm:spPr/>
      <dgm:t>
        <a:bodyPr/>
        <a:lstStyle/>
        <a:p>
          <a:endParaRPr lang="en-IN"/>
        </a:p>
      </dgm:t>
    </dgm:pt>
    <dgm:pt modelId="{EA602638-8214-4690-8DA6-30C1147ADBE4}" type="pres">
      <dgm:prSet presAssocID="{1F401599-D6D4-4E53-8DBE-A60B0A187DC4}" presName="descendantText" presStyleLbl="alignAccFollowNode1" presStyleIdx="3" presStyleCnt="6">
        <dgm:presLayoutVars>
          <dgm:bulletEnabled val="1"/>
        </dgm:presLayoutVars>
      </dgm:prSet>
      <dgm:spPr/>
      <dgm:t>
        <a:bodyPr/>
        <a:lstStyle/>
        <a:p>
          <a:endParaRPr lang="en-IN"/>
        </a:p>
      </dgm:t>
    </dgm:pt>
    <dgm:pt modelId="{673C9719-B7CC-40A7-A96C-7ADDF853CF24}" type="pres">
      <dgm:prSet presAssocID="{106AA70A-4FD2-4514-A032-1035F16D2C47}" presName="sp" presStyleCnt="0"/>
      <dgm:spPr/>
    </dgm:pt>
    <dgm:pt modelId="{9E39372E-9E5B-4909-97A1-DEBB2C199DD2}" type="pres">
      <dgm:prSet presAssocID="{5F17F7EA-4404-463A-806B-DC245010E0E7}" presName="linNode" presStyleCnt="0"/>
      <dgm:spPr/>
    </dgm:pt>
    <dgm:pt modelId="{EC32A360-078C-4FC7-B1D0-E15EF7248B95}" type="pres">
      <dgm:prSet presAssocID="{5F17F7EA-4404-463A-806B-DC245010E0E7}" presName="parentText" presStyleLbl="node1" presStyleIdx="4" presStyleCnt="6">
        <dgm:presLayoutVars>
          <dgm:chMax val="1"/>
          <dgm:bulletEnabled val="1"/>
        </dgm:presLayoutVars>
      </dgm:prSet>
      <dgm:spPr/>
      <dgm:t>
        <a:bodyPr/>
        <a:lstStyle/>
        <a:p>
          <a:endParaRPr lang="en-IN"/>
        </a:p>
      </dgm:t>
    </dgm:pt>
    <dgm:pt modelId="{8149AF28-A8F5-4244-ABEB-6C2F42A6300D}" type="pres">
      <dgm:prSet presAssocID="{5F17F7EA-4404-463A-806B-DC245010E0E7}" presName="descendantText" presStyleLbl="alignAccFollowNode1" presStyleIdx="4" presStyleCnt="6">
        <dgm:presLayoutVars>
          <dgm:bulletEnabled val="1"/>
        </dgm:presLayoutVars>
      </dgm:prSet>
      <dgm:spPr/>
      <dgm:t>
        <a:bodyPr/>
        <a:lstStyle/>
        <a:p>
          <a:endParaRPr lang="en-IN"/>
        </a:p>
      </dgm:t>
    </dgm:pt>
    <dgm:pt modelId="{AD58E768-DD29-42AE-8D33-5A635F783F4C}" type="pres">
      <dgm:prSet presAssocID="{29ACE804-B09A-4F4C-A5C7-A948E5BE7FE0}" presName="sp" presStyleCnt="0"/>
      <dgm:spPr/>
    </dgm:pt>
    <dgm:pt modelId="{D4504860-8EAF-4B5E-9726-897CDEFDB079}" type="pres">
      <dgm:prSet presAssocID="{D2F17D5B-C1BF-4CE4-8016-A1E66EE3BB31}" presName="linNode" presStyleCnt="0"/>
      <dgm:spPr/>
    </dgm:pt>
    <dgm:pt modelId="{9F8D3F27-7448-49DF-8F0C-2CBAE2D6FBCB}" type="pres">
      <dgm:prSet presAssocID="{D2F17D5B-C1BF-4CE4-8016-A1E66EE3BB31}" presName="parentText" presStyleLbl="node1" presStyleIdx="5" presStyleCnt="6">
        <dgm:presLayoutVars>
          <dgm:chMax val="1"/>
          <dgm:bulletEnabled val="1"/>
        </dgm:presLayoutVars>
      </dgm:prSet>
      <dgm:spPr/>
      <dgm:t>
        <a:bodyPr/>
        <a:lstStyle/>
        <a:p>
          <a:endParaRPr lang="en-IN"/>
        </a:p>
      </dgm:t>
    </dgm:pt>
    <dgm:pt modelId="{1E946083-B4BC-4876-960D-291E560FDE68}" type="pres">
      <dgm:prSet presAssocID="{D2F17D5B-C1BF-4CE4-8016-A1E66EE3BB31}" presName="descendantText" presStyleLbl="alignAccFollowNode1" presStyleIdx="5" presStyleCnt="6">
        <dgm:presLayoutVars>
          <dgm:bulletEnabled val="1"/>
        </dgm:presLayoutVars>
      </dgm:prSet>
      <dgm:spPr/>
      <dgm:t>
        <a:bodyPr/>
        <a:lstStyle/>
        <a:p>
          <a:endParaRPr lang="en-IN"/>
        </a:p>
      </dgm:t>
    </dgm:pt>
  </dgm:ptLst>
  <dgm:cxnLst>
    <dgm:cxn modelId="{CC7738E6-0EAD-4114-8986-955B034FCE71}" srcId="{A27493AF-DEC5-478B-B936-DA50D6752574}" destId="{A977C962-8E2E-412B-A347-BFDC815E9A1A}" srcOrd="0" destOrd="0" parTransId="{59DEEB7B-08F8-4B6A-9637-8B32858192BA}" sibTransId="{D28BB6E0-3148-4E3A-960D-70CF70790088}"/>
    <dgm:cxn modelId="{4DF9035B-3638-408F-B39F-5255448A8DF3}" srcId="{927ADC94-486B-4244-A1EA-8E26A2EA02E6}" destId="{5F17F7EA-4404-463A-806B-DC245010E0E7}" srcOrd="4" destOrd="0" parTransId="{2FEE8286-82C4-40C2-808C-958547303E61}" sibTransId="{29ACE804-B09A-4F4C-A5C7-A948E5BE7FE0}"/>
    <dgm:cxn modelId="{87D3735B-CD4A-4A4B-9921-84857FC7E38B}" srcId="{1F401599-D6D4-4E53-8DBE-A60B0A187DC4}" destId="{2055EF76-434C-4F83-BEC0-DB1AB874B218}" srcOrd="1" destOrd="0" parTransId="{425BE3A9-4F7C-415E-AB1B-ABB1C4CE72F9}" sibTransId="{3C7B30DD-BAD8-4F97-8903-1C17D5D38D77}"/>
    <dgm:cxn modelId="{6A257EC7-B3A2-4526-8851-A9116216FEF9}" srcId="{5F17F7EA-4404-463A-806B-DC245010E0E7}" destId="{BBC9660F-A05E-4B34-ADFC-6A9206CBAE70}" srcOrd="0" destOrd="0" parTransId="{FED60082-C370-418C-9F2F-46AA51DF470F}" sibTransId="{DA2D90B6-7AE6-4379-BD0B-70821107FE25}"/>
    <dgm:cxn modelId="{9F1214B3-BA26-476E-93B7-C1F77B4272C1}" srcId="{D4121122-18D9-47C4-B1F2-8D16249C7B17}" destId="{BE35B0D5-3FBA-4FED-931A-7081B5F54B16}" srcOrd="1" destOrd="0" parTransId="{3BCB1A69-6117-457C-99A1-BF929DBE88AF}" sibTransId="{25EE839A-C6C6-423B-BAAA-A44455A64DAC}"/>
    <dgm:cxn modelId="{985BC36E-72D2-4373-9547-92ACDA58289F}" srcId="{927ADC94-486B-4244-A1EA-8E26A2EA02E6}" destId="{1F401599-D6D4-4E53-8DBE-A60B0A187DC4}" srcOrd="3" destOrd="0" parTransId="{CDC0700C-71B4-4478-8EBC-FD3A7A2A0513}" sibTransId="{106AA70A-4FD2-4514-A032-1035F16D2C47}"/>
    <dgm:cxn modelId="{5777C2FD-1CCB-44BC-8D29-380BA3064D07}" srcId="{1F401599-D6D4-4E53-8DBE-A60B0A187DC4}" destId="{224C452C-CAB5-4D58-8A32-B9F330C86942}" srcOrd="0" destOrd="0" parTransId="{5C6D8DF0-4A1C-4953-9032-947E198D7787}" sibTransId="{226D3582-5266-445C-8255-98C7912F0229}"/>
    <dgm:cxn modelId="{DFE80030-0284-4A5B-BE01-F17DDF1CD749}" srcId="{D2F17D5B-C1BF-4CE4-8016-A1E66EE3BB31}" destId="{46AEB1BD-F965-46DC-BD7D-8E027ED6A5FB}" srcOrd="1" destOrd="0" parTransId="{8C4AE417-BEAE-4E86-A49F-3EDA1F975B66}" sibTransId="{990570FA-AEA7-461F-BC9A-BEBCA355ACBF}"/>
    <dgm:cxn modelId="{B99383DC-0A74-4472-9503-B9D8F5D470E4}" srcId="{A27493AF-DEC5-478B-B936-DA50D6752574}" destId="{FBEC2A65-3679-4072-9903-B774D6DA75A1}" srcOrd="1" destOrd="0" parTransId="{D4CFB903-EC60-45C1-AB17-6D389F2E8060}" sibTransId="{0953C1DC-71B6-4DE5-AC2B-F3525C9F53BF}"/>
    <dgm:cxn modelId="{3CED0BB0-3CBF-4453-A8C1-B61F90E83B50}" srcId="{927ADC94-486B-4244-A1EA-8E26A2EA02E6}" destId="{92D72B27-856C-4B87-9562-70491D6B61DA}" srcOrd="2" destOrd="0" parTransId="{4F712CAC-6C4D-44A1-8304-FCE600CA90D5}" sibTransId="{66101E0E-3621-46F2-B7FA-746E6499E892}"/>
    <dgm:cxn modelId="{D16E5AED-73AC-4EC2-A035-D16B812E53C2}" type="presOf" srcId="{224C452C-CAB5-4D58-8A32-B9F330C86942}" destId="{EA602638-8214-4690-8DA6-30C1147ADBE4}" srcOrd="0" destOrd="0" presId="urn:microsoft.com/office/officeart/2005/8/layout/vList5"/>
    <dgm:cxn modelId="{9606C9A5-33A8-420F-8998-A9371004F23C}" srcId="{D2F17D5B-C1BF-4CE4-8016-A1E66EE3BB31}" destId="{94A14427-5E0A-4175-8E26-C40614EB3437}" srcOrd="0" destOrd="0" parTransId="{A7E42A58-2E64-4F65-BD4E-91913448F370}" sibTransId="{96EBD8F2-79BE-4C26-B9C0-12054CC10F50}"/>
    <dgm:cxn modelId="{DE33DCD2-DB52-42A0-B9EE-9D0B21720AB6}" type="presOf" srcId="{D4051C98-C66E-4BCE-BFE7-79B7EBDBB294}" destId="{3D92D502-6BA4-48F4-A5AB-4DC5976A0B50}" srcOrd="0" destOrd="0" presId="urn:microsoft.com/office/officeart/2005/8/layout/vList5"/>
    <dgm:cxn modelId="{9F6AB705-6916-46E3-B90E-1E6C6806B1E4}" type="presOf" srcId="{A977C962-8E2E-412B-A347-BFDC815E9A1A}" destId="{66463308-A1A4-4659-8485-C810E96649EE}" srcOrd="0" destOrd="0" presId="urn:microsoft.com/office/officeart/2005/8/layout/vList5"/>
    <dgm:cxn modelId="{9E36D02C-9A6D-42EF-B219-363FE8B48115}" type="presOf" srcId="{649BC09E-B86D-4CE6-83BB-CD7DAE7CADD4}" destId="{8149AF28-A8F5-4244-ABEB-6C2F42A6300D}" srcOrd="0" destOrd="1" presId="urn:microsoft.com/office/officeart/2005/8/layout/vList5"/>
    <dgm:cxn modelId="{EC850963-7C39-479F-8605-F52B81EFC31D}" type="presOf" srcId="{1165C772-B535-4454-AA7D-F82D48ABB5B0}" destId="{30C21C22-EEB6-475E-BB3E-319455070A0F}" srcOrd="0" destOrd="0" presId="urn:microsoft.com/office/officeart/2005/8/layout/vList5"/>
    <dgm:cxn modelId="{BE1C7DF0-F21F-4056-83AA-0491A12D6F3B}" type="presOf" srcId="{FBEC2A65-3679-4072-9903-B774D6DA75A1}" destId="{66463308-A1A4-4659-8485-C810E96649EE}" srcOrd="0" destOrd="1" presId="urn:microsoft.com/office/officeart/2005/8/layout/vList5"/>
    <dgm:cxn modelId="{DC953B69-BD67-4D66-B679-C855C1D04D63}" type="presOf" srcId="{00C689E3-9561-40CA-B35F-8DBE2AA1364B}" destId="{30C21C22-EEB6-475E-BB3E-319455070A0F}" srcOrd="0" destOrd="1" presId="urn:microsoft.com/office/officeart/2005/8/layout/vList5"/>
    <dgm:cxn modelId="{C9F7F2FA-4210-4EE1-9DE7-5AB037C83E22}" type="presOf" srcId="{94A14427-5E0A-4175-8E26-C40614EB3437}" destId="{1E946083-B4BC-4876-960D-291E560FDE68}" srcOrd="0" destOrd="0" presId="urn:microsoft.com/office/officeart/2005/8/layout/vList5"/>
    <dgm:cxn modelId="{C8BA3D66-3BAA-4B44-9D21-B52405309D15}" type="presOf" srcId="{C996D713-5F26-49F0-BBD8-59D59B8C21D0}" destId="{66463308-A1A4-4659-8485-C810E96649EE}" srcOrd="0" destOrd="2" presId="urn:microsoft.com/office/officeart/2005/8/layout/vList5"/>
    <dgm:cxn modelId="{B0523CC9-41DE-4ADA-AE91-C5A8C375C7AB}" srcId="{927ADC94-486B-4244-A1EA-8E26A2EA02E6}" destId="{D4121122-18D9-47C4-B1F2-8D16249C7B17}" srcOrd="1" destOrd="0" parTransId="{5F6B271C-34B0-42DE-9BD5-F7C6A6D635F1}" sibTransId="{B35BB231-13FE-490B-A9BF-461D64DC2682}"/>
    <dgm:cxn modelId="{86C65CBE-6F2C-440B-A365-2EF61E25B12F}" srcId="{5F17F7EA-4404-463A-806B-DC245010E0E7}" destId="{649BC09E-B86D-4CE6-83BB-CD7DAE7CADD4}" srcOrd="1" destOrd="0" parTransId="{68B211D3-7CF0-4118-B6F3-D02F424B563C}" sibTransId="{7E120D7B-BCF9-452E-8041-182F900EE308}"/>
    <dgm:cxn modelId="{6904B4D1-6CEB-4BC9-A2CA-E9B2C0B80687}" type="presOf" srcId="{1F401599-D6D4-4E53-8DBE-A60B0A187DC4}" destId="{6CACCD17-B9FF-40D8-A777-8A90803686CE}" srcOrd="0" destOrd="0" presId="urn:microsoft.com/office/officeart/2005/8/layout/vList5"/>
    <dgm:cxn modelId="{37678764-43EC-4127-BAE0-94ACF832FCDF}" srcId="{927ADC94-486B-4244-A1EA-8E26A2EA02E6}" destId="{A27493AF-DEC5-478B-B936-DA50D6752574}" srcOrd="0" destOrd="0" parTransId="{88AF14C3-718C-489B-A46C-C9E876FEC6FB}" sibTransId="{3EFAB525-1728-48ED-BF8A-EAD929632FA2}"/>
    <dgm:cxn modelId="{49173B1A-22B2-4BF2-BE0B-891E5966D823}" type="presOf" srcId="{46AEB1BD-F965-46DC-BD7D-8E027ED6A5FB}" destId="{1E946083-B4BC-4876-960D-291E560FDE68}" srcOrd="0" destOrd="1" presId="urn:microsoft.com/office/officeart/2005/8/layout/vList5"/>
    <dgm:cxn modelId="{D0E94339-969B-4135-9A72-D3D50C4D670B}" srcId="{92D72B27-856C-4B87-9562-70491D6B61DA}" destId="{1165C772-B535-4454-AA7D-F82D48ABB5B0}" srcOrd="0" destOrd="0" parTransId="{91F17DAA-50C6-4A92-A62B-4A5FAC07E30B}" sibTransId="{B135DD75-D3A7-4550-A825-7FD06B1794F7}"/>
    <dgm:cxn modelId="{35AD6A07-532D-4A08-A517-12222430172E}" srcId="{927ADC94-486B-4244-A1EA-8E26A2EA02E6}" destId="{D2F17D5B-C1BF-4CE4-8016-A1E66EE3BB31}" srcOrd="5" destOrd="0" parTransId="{0BAB8423-D2F2-4D07-BB65-4A43B7D85FC9}" sibTransId="{EB703612-D8F8-4E73-A7FC-E348645905C0}"/>
    <dgm:cxn modelId="{5F5F038C-8F6D-4D50-BCD4-4B4FE8F43B8B}" type="presOf" srcId="{92D72B27-856C-4B87-9562-70491D6B61DA}" destId="{2012862D-4EE5-4651-9082-DD4B892F8817}" srcOrd="0" destOrd="0" presId="urn:microsoft.com/office/officeart/2005/8/layout/vList5"/>
    <dgm:cxn modelId="{6A54E30A-FD93-469F-9B9D-F3995036C007}" srcId="{D4121122-18D9-47C4-B1F2-8D16249C7B17}" destId="{D4051C98-C66E-4BCE-BFE7-79B7EBDBB294}" srcOrd="0" destOrd="0" parTransId="{40E6BC6B-E7C8-4249-9E88-B0422F662ECF}" sibTransId="{42D4E8F1-705E-4501-A7E3-0ED5B1BBDAEE}"/>
    <dgm:cxn modelId="{24079BE5-D01F-4759-BD6B-F96FC331A07C}" type="presOf" srcId="{D2F17D5B-C1BF-4CE4-8016-A1E66EE3BB31}" destId="{9F8D3F27-7448-49DF-8F0C-2CBAE2D6FBCB}" srcOrd="0" destOrd="0" presId="urn:microsoft.com/office/officeart/2005/8/layout/vList5"/>
    <dgm:cxn modelId="{02EB00B8-390A-4BD0-B5A6-BC67AC308244}" type="presOf" srcId="{2055EF76-434C-4F83-BEC0-DB1AB874B218}" destId="{EA602638-8214-4690-8DA6-30C1147ADBE4}" srcOrd="0" destOrd="1" presId="urn:microsoft.com/office/officeart/2005/8/layout/vList5"/>
    <dgm:cxn modelId="{204D4958-4B6C-4928-B8E5-73E301C99BDD}" type="presOf" srcId="{BE35B0D5-3FBA-4FED-931A-7081B5F54B16}" destId="{3D92D502-6BA4-48F4-A5AB-4DC5976A0B50}" srcOrd="0" destOrd="1" presId="urn:microsoft.com/office/officeart/2005/8/layout/vList5"/>
    <dgm:cxn modelId="{02D8AFF6-1C96-421E-8EDC-BF00B3151A58}" srcId="{A27493AF-DEC5-478B-B936-DA50D6752574}" destId="{C996D713-5F26-49F0-BBD8-59D59B8C21D0}" srcOrd="2" destOrd="0" parTransId="{389F1D9D-3703-4750-B3C8-5D745A806A51}" sibTransId="{25489D3B-6662-41EC-94F8-2C445D6A035D}"/>
    <dgm:cxn modelId="{DB0694D4-25F7-49A5-A371-FEA3AC2BCDE3}" type="presOf" srcId="{927ADC94-486B-4244-A1EA-8E26A2EA02E6}" destId="{2352DA1A-20B7-424A-8E32-E7E511A2C090}" srcOrd="0" destOrd="0" presId="urn:microsoft.com/office/officeart/2005/8/layout/vList5"/>
    <dgm:cxn modelId="{A13EB845-DA39-4D1C-96AE-9B4A63D01DE2}" type="presOf" srcId="{5F17F7EA-4404-463A-806B-DC245010E0E7}" destId="{EC32A360-078C-4FC7-B1D0-E15EF7248B95}" srcOrd="0" destOrd="0" presId="urn:microsoft.com/office/officeart/2005/8/layout/vList5"/>
    <dgm:cxn modelId="{3779048E-D9A3-4595-8499-E1CA735F90C9}" type="presOf" srcId="{BBC9660F-A05E-4B34-ADFC-6A9206CBAE70}" destId="{8149AF28-A8F5-4244-ABEB-6C2F42A6300D}" srcOrd="0" destOrd="0" presId="urn:microsoft.com/office/officeart/2005/8/layout/vList5"/>
    <dgm:cxn modelId="{DBF80517-FBE1-45E8-99BC-B385DAF94EC7}" srcId="{92D72B27-856C-4B87-9562-70491D6B61DA}" destId="{00C689E3-9561-40CA-B35F-8DBE2AA1364B}" srcOrd="1" destOrd="0" parTransId="{66EC9FE4-36BA-44E3-8B7A-373E6850F93B}" sibTransId="{8343B356-5B5D-4F70-AA21-1F81C80BC529}"/>
    <dgm:cxn modelId="{402BC74B-4143-4E79-B541-0F4C2FCC5F5B}" type="presOf" srcId="{A27493AF-DEC5-478B-B936-DA50D6752574}" destId="{E0318017-5DBE-4428-B460-500CDFE7AF20}" srcOrd="0" destOrd="0" presId="urn:microsoft.com/office/officeart/2005/8/layout/vList5"/>
    <dgm:cxn modelId="{559AE917-E807-41F5-917B-F3005E246213}" type="presOf" srcId="{D4121122-18D9-47C4-B1F2-8D16249C7B17}" destId="{A42152F2-F74B-4634-9A96-CA8F1D1B8264}" srcOrd="0" destOrd="0" presId="urn:microsoft.com/office/officeart/2005/8/layout/vList5"/>
    <dgm:cxn modelId="{CE2FC26A-3047-4C1B-84EC-F490CD462672}" type="presParOf" srcId="{2352DA1A-20B7-424A-8E32-E7E511A2C090}" destId="{0E233063-24B6-4705-B714-7C6F9CE5CE48}" srcOrd="0" destOrd="0" presId="urn:microsoft.com/office/officeart/2005/8/layout/vList5"/>
    <dgm:cxn modelId="{FD622D59-6146-4516-B77D-334FB62F31DE}" type="presParOf" srcId="{0E233063-24B6-4705-B714-7C6F9CE5CE48}" destId="{E0318017-5DBE-4428-B460-500CDFE7AF20}" srcOrd="0" destOrd="0" presId="urn:microsoft.com/office/officeart/2005/8/layout/vList5"/>
    <dgm:cxn modelId="{DAF25097-FF9C-4EF8-99B6-516260B2EABD}" type="presParOf" srcId="{0E233063-24B6-4705-B714-7C6F9CE5CE48}" destId="{66463308-A1A4-4659-8485-C810E96649EE}" srcOrd="1" destOrd="0" presId="urn:microsoft.com/office/officeart/2005/8/layout/vList5"/>
    <dgm:cxn modelId="{80BC925F-5896-4F53-B080-DB6783A71575}" type="presParOf" srcId="{2352DA1A-20B7-424A-8E32-E7E511A2C090}" destId="{C78190BA-D827-474D-8895-E5ECB9514CB9}" srcOrd="1" destOrd="0" presId="urn:microsoft.com/office/officeart/2005/8/layout/vList5"/>
    <dgm:cxn modelId="{6A01D581-2CF4-4324-B378-69F0C15859AD}" type="presParOf" srcId="{2352DA1A-20B7-424A-8E32-E7E511A2C090}" destId="{EF26E051-FD00-48BF-98A6-D1007009B208}" srcOrd="2" destOrd="0" presId="urn:microsoft.com/office/officeart/2005/8/layout/vList5"/>
    <dgm:cxn modelId="{F51AE3AD-B8DB-4395-AEA2-4CC328585DEF}" type="presParOf" srcId="{EF26E051-FD00-48BF-98A6-D1007009B208}" destId="{A42152F2-F74B-4634-9A96-CA8F1D1B8264}" srcOrd="0" destOrd="0" presId="urn:microsoft.com/office/officeart/2005/8/layout/vList5"/>
    <dgm:cxn modelId="{F6ECA8E8-2EC9-42DA-9EB3-55421EC27CE5}" type="presParOf" srcId="{EF26E051-FD00-48BF-98A6-D1007009B208}" destId="{3D92D502-6BA4-48F4-A5AB-4DC5976A0B50}" srcOrd="1" destOrd="0" presId="urn:microsoft.com/office/officeart/2005/8/layout/vList5"/>
    <dgm:cxn modelId="{0B85545D-25E8-4A89-8420-EAB6A542B6AA}" type="presParOf" srcId="{2352DA1A-20B7-424A-8E32-E7E511A2C090}" destId="{9CB0BF87-905F-49C3-8D54-17D392443385}" srcOrd="3" destOrd="0" presId="urn:microsoft.com/office/officeart/2005/8/layout/vList5"/>
    <dgm:cxn modelId="{21EC8160-5D5C-4873-860A-4FBAD82A997E}" type="presParOf" srcId="{2352DA1A-20B7-424A-8E32-E7E511A2C090}" destId="{47FC5530-C03D-4EEE-8A8B-F859A06B9527}" srcOrd="4" destOrd="0" presId="urn:microsoft.com/office/officeart/2005/8/layout/vList5"/>
    <dgm:cxn modelId="{75698461-6FCB-4E59-AD79-E7459EC68409}" type="presParOf" srcId="{47FC5530-C03D-4EEE-8A8B-F859A06B9527}" destId="{2012862D-4EE5-4651-9082-DD4B892F8817}" srcOrd="0" destOrd="0" presId="urn:microsoft.com/office/officeart/2005/8/layout/vList5"/>
    <dgm:cxn modelId="{9BBAC6E6-4AE0-4A4F-BC2F-358C4BF21A2F}" type="presParOf" srcId="{47FC5530-C03D-4EEE-8A8B-F859A06B9527}" destId="{30C21C22-EEB6-475E-BB3E-319455070A0F}" srcOrd="1" destOrd="0" presId="urn:microsoft.com/office/officeart/2005/8/layout/vList5"/>
    <dgm:cxn modelId="{69A99721-11EF-47AE-A79D-B4CA46021DE6}" type="presParOf" srcId="{2352DA1A-20B7-424A-8E32-E7E511A2C090}" destId="{B909701F-87F2-4EEC-9C45-BC7F2705CF0A}" srcOrd="5" destOrd="0" presId="urn:microsoft.com/office/officeart/2005/8/layout/vList5"/>
    <dgm:cxn modelId="{0F6690F3-A766-4827-8651-CAE9DF327226}" type="presParOf" srcId="{2352DA1A-20B7-424A-8E32-E7E511A2C090}" destId="{2028C70C-5562-4219-8826-E4BC860DC96C}" srcOrd="6" destOrd="0" presId="urn:microsoft.com/office/officeart/2005/8/layout/vList5"/>
    <dgm:cxn modelId="{8147C5BF-39B8-4628-A0C3-4B1A8D5243C6}" type="presParOf" srcId="{2028C70C-5562-4219-8826-E4BC860DC96C}" destId="{6CACCD17-B9FF-40D8-A777-8A90803686CE}" srcOrd="0" destOrd="0" presId="urn:microsoft.com/office/officeart/2005/8/layout/vList5"/>
    <dgm:cxn modelId="{A5B817F5-2DEF-4814-BEE8-3B08212B6279}" type="presParOf" srcId="{2028C70C-5562-4219-8826-E4BC860DC96C}" destId="{EA602638-8214-4690-8DA6-30C1147ADBE4}" srcOrd="1" destOrd="0" presId="urn:microsoft.com/office/officeart/2005/8/layout/vList5"/>
    <dgm:cxn modelId="{78545177-6D6C-4CBA-82AF-84BF1179AD87}" type="presParOf" srcId="{2352DA1A-20B7-424A-8E32-E7E511A2C090}" destId="{673C9719-B7CC-40A7-A96C-7ADDF853CF24}" srcOrd="7" destOrd="0" presId="urn:microsoft.com/office/officeart/2005/8/layout/vList5"/>
    <dgm:cxn modelId="{82188C4F-43E7-4E91-ABA8-6870C9E08F3A}" type="presParOf" srcId="{2352DA1A-20B7-424A-8E32-E7E511A2C090}" destId="{9E39372E-9E5B-4909-97A1-DEBB2C199DD2}" srcOrd="8" destOrd="0" presId="urn:microsoft.com/office/officeart/2005/8/layout/vList5"/>
    <dgm:cxn modelId="{4227500D-B3E3-4394-BE97-B91E62F02248}" type="presParOf" srcId="{9E39372E-9E5B-4909-97A1-DEBB2C199DD2}" destId="{EC32A360-078C-4FC7-B1D0-E15EF7248B95}" srcOrd="0" destOrd="0" presId="urn:microsoft.com/office/officeart/2005/8/layout/vList5"/>
    <dgm:cxn modelId="{381B84A6-4E1E-4BD9-B001-3B2899532AFE}" type="presParOf" srcId="{9E39372E-9E5B-4909-97A1-DEBB2C199DD2}" destId="{8149AF28-A8F5-4244-ABEB-6C2F42A6300D}" srcOrd="1" destOrd="0" presId="urn:microsoft.com/office/officeart/2005/8/layout/vList5"/>
    <dgm:cxn modelId="{42CE5BC1-E933-44AF-A611-F36DCA3B165A}" type="presParOf" srcId="{2352DA1A-20B7-424A-8E32-E7E511A2C090}" destId="{AD58E768-DD29-42AE-8D33-5A635F783F4C}" srcOrd="9" destOrd="0" presId="urn:microsoft.com/office/officeart/2005/8/layout/vList5"/>
    <dgm:cxn modelId="{F187DD76-E241-41E1-9461-D5C54BF33D15}" type="presParOf" srcId="{2352DA1A-20B7-424A-8E32-E7E511A2C090}" destId="{D4504860-8EAF-4B5E-9726-897CDEFDB079}" srcOrd="10" destOrd="0" presId="urn:microsoft.com/office/officeart/2005/8/layout/vList5"/>
    <dgm:cxn modelId="{C353B22E-4D81-479B-9DD6-F9819048A853}" type="presParOf" srcId="{D4504860-8EAF-4B5E-9726-897CDEFDB079}" destId="{9F8D3F27-7448-49DF-8F0C-2CBAE2D6FBCB}" srcOrd="0" destOrd="0" presId="urn:microsoft.com/office/officeart/2005/8/layout/vList5"/>
    <dgm:cxn modelId="{7E03343B-29B1-4948-8795-C312B7F99D7D}" type="presParOf" srcId="{D4504860-8EAF-4B5E-9726-897CDEFDB079}" destId="{1E946083-B4BC-4876-960D-291E560FDE6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8441B5-83CB-453E-862F-08CBB97A0B13}" type="doc">
      <dgm:prSet loTypeId="urn:microsoft.com/office/officeart/2005/8/layout/equation2" loCatId="process" qsTypeId="urn:microsoft.com/office/officeart/2005/8/quickstyle/simple1" qsCatId="simple" csTypeId="urn:microsoft.com/office/officeart/2005/8/colors/colorful1#11" csCatId="colorful" phldr="1"/>
      <dgm:spPr/>
    </dgm:pt>
    <dgm:pt modelId="{EEFA4D96-C4D3-4057-A023-39A34CFD7483}">
      <dgm:prSet phldrT="[Text]"/>
      <dgm:spPr/>
      <dgm:t>
        <a:bodyPr/>
        <a:lstStyle/>
        <a:p>
          <a:r>
            <a:rPr lang="en-IN" dirty="0" smtClean="0"/>
            <a:t>COMPETITION POLICY</a:t>
          </a:r>
          <a:endParaRPr lang="en-IN" dirty="0"/>
        </a:p>
      </dgm:t>
    </dgm:pt>
    <dgm:pt modelId="{A32D994D-ABD3-47D7-9780-320F1593F963}" type="parTrans" cxnId="{F4E7632C-551D-4DAA-901E-0C80B0B715B6}">
      <dgm:prSet/>
      <dgm:spPr/>
      <dgm:t>
        <a:bodyPr/>
        <a:lstStyle/>
        <a:p>
          <a:endParaRPr lang="en-IN"/>
        </a:p>
      </dgm:t>
    </dgm:pt>
    <dgm:pt modelId="{79A69780-ABBA-4290-AF8B-5695C0402A91}" type="sibTrans" cxnId="{F4E7632C-551D-4DAA-901E-0C80B0B715B6}">
      <dgm:prSet/>
      <dgm:spPr/>
      <dgm:t>
        <a:bodyPr/>
        <a:lstStyle/>
        <a:p>
          <a:endParaRPr lang="en-IN"/>
        </a:p>
      </dgm:t>
    </dgm:pt>
    <dgm:pt modelId="{5DAFB82C-1298-47A4-BDAF-0D5EF1D11DF9}">
      <dgm:prSet phldrT="[Text]"/>
      <dgm:spPr/>
      <dgm:t>
        <a:bodyPr/>
        <a:lstStyle/>
        <a:p>
          <a:r>
            <a:rPr lang="en-IN" dirty="0" smtClean="0"/>
            <a:t>COMPETITION LAW</a:t>
          </a:r>
          <a:endParaRPr lang="en-IN" dirty="0"/>
        </a:p>
      </dgm:t>
    </dgm:pt>
    <dgm:pt modelId="{3F2AA1B8-B3DE-40EC-95FD-460D0CCDDCF7}" type="parTrans" cxnId="{EBFFDE34-F156-41E3-B38E-905E1EEAA306}">
      <dgm:prSet/>
      <dgm:spPr/>
      <dgm:t>
        <a:bodyPr/>
        <a:lstStyle/>
        <a:p>
          <a:endParaRPr lang="en-IN"/>
        </a:p>
      </dgm:t>
    </dgm:pt>
    <dgm:pt modelId="{F367CF50-EE02-4139-8574-E6B2FF4D77F9}" type="sibTrans" cxnId="{EBFFDE34-F156-41E3-B38E-905E1EEAA306}">
      <dgm:prSet/>
      <dgm:spPr/>
      <dgm:t>
        <a:bodyPr/>
        <a:lstStyle/>
        <a:p>
          <a:endParaRPr lang="en-IN"/>
        </a:p>
      </dgm:t>
    </dgm:pt>
    <dgm:pt modelId="{46D9CBFA-C5EA-4EF1-9034-4C16485C7762}">
      <dgm:prSet phldrT="[Text]"/>
      <dgm:spPr/>
      <dgm:t>
        <a:bodyPr/>
        <a:lstStyle/>
        <a:p>
          <a:r>
            <a:rPr lang="en-IN" dirty="0" smtClean="0"/>
            <a:t>NATIONAL COMPETITION POLICY</a:t>
          </a:r>
          <a:endParaRPr lang="en-IN" dirty="0"/>
        </a:p>
      </dgm:t>
    </dgm:pt>
    <dgm:pt modelId="{CA923F22-3CAA-4116-AA63-5DAD0EA5A415}" type="parTrans" cxnId="{33823FB5-2D52-4401-9E60-A7EF9E12182A}">
      <dgm:prSet/>
      <dgm:spPr/>
      <dgm:t>
        <a:bodyPr/>
        <a:lstStyle/>
        <a:p>
          <a:endParaRPr lang="en-IN"/>
        </a:p>
      </dgm:t>
    </dgm:pt>
    <dgm:pt modelId="{281E4CE5-51AF-456B-BEB0-0D156CEA341F}" type="sibTrans" cxnId="{33823FB5-2D52-4401-9E60-A7EF9E12182A}">
      <dgm:prSet/>
      <dgm:spPr/>
      <dgm:t>
        <a:bodyPr/>
        <a:lstStyle/>
        <a:p>
          <a:endParaRPr lang="en-IN"/>
        </a:p>
      </dgm:t>
    </dgm:pt>
    <dgm:pt modelId="{89EC85CE-69A6-43F4-94EA-8619390C7DCE}" type="pres">
      <dgm:prSet presAssocID="{F58441B5-83CB-453E-862F-08CBB97A0B13}" presName="Name0" presStyleCnt="0">
        <dgm:presLayoutVars>
          <dgm:dir/>
          <dgm:resizeHandles val="exact"/>
        </dgm:presLayoutVars>
      </dgm:prSet>
      <dgm:spPr/>
    </dgm:pt>
    <dgm:pt modelId="{5BD218E5-3B8E-40A3-A52C-96799021DEA4}" type="pres">
      <dgm:prSet presAssocID="{F58441B5-83CB-453E-862F-08CBB97A0B13}" presName="vNodes" presStyleCnt="0"/>
      <dgm:spPr/>
    </dgm:pt>
    <dgm:pt modelId="{0F435BD8-9B70-4C25-A8D2-D08BA6DCDD4D}" type="pres">
      <dgm:prSet presAssocID="{EEFA4D96-C4D3-4057-A023-39A34CFD7483}" presName="node" presStyleLbl="node1" presStyleIdx="0" presStyleCnt="3" custLinFactY="2282" custLinFactNeighborX="18722" custLinFactNeighborY="100000">
        <dgm:presLayoutVars>
          <dgm:bulletEnabled val="1"/>
        </dgm:presLayoutVars>
      </dgm:prSet>
      <dgm:spPr/>
      <dgm:t>
        <a:bodyPr/>
        <a:lstStyle/>
        <a:p>
          <a:endParaRPr lang="en-IN"/>
        </a:p>
      </dgm:t>
    </dgm:pt>
    <dgm:pt modelId="{6CF12EF4-CCE4-40FA-9209-6BE2D7CC1B22}" type="pres">
      <dgm:prSet presAssocID="{79A69780-ABBA-4290-AF8B-5695C0402A91}" presName="spacerT" presStyleCnt="0"/>
      <dgm:spPr/>
    </dgm:pt>
    <dgm:pt modelId="{65A4F3E6-FDA9-4BC5-82DF-0FEC6F0958D3}" type="pres">
      <dgm:prSet presAssocID="{79A69780-ABBA-4290-AF8B-5695C0402A91}" presName="sibTrans" presStyleLbl="sibTrans2D1" presStyleIdx="0" presStyleCnt="2" custLinFactNeighborX="45727" custLinFactNeighborY="2468"/>
      <dgm:spPr/>
      <dgm:t>
        <a:bodyPr/>
        <a:lstStyle/>
        <a:p>
          <a:endParaRPr lang="en-IN"/>
        </a:p>
      </dgm:t>
    </dgm:pt>
    <dgm:pt modelId="{F30511A5-61C9-417D-A04B-EC4D15CE7B5B}" type="pres">
      <dgm:prSet presAssocID="{79A69780-ABBA-4290-AF8B-5695C0402A91}" presName="spacerB" presStyleCnt="0"/>
      <dgm:spPr/>
    </dgm:pt>
    <dgm:pt modelId="{4EE9C648-0ABC-468E-B626-5F1C5D16190C}" type="pres">
      <dgm:prSet presAssocID="{5DAFB82C-1298-47A4-BDAF-0D5EF1D11DF9}" presName="node" presStyleLbl="node1" presStyleIdx="1" presStyleCnt="3" custLinFactY="-5960" custLinFactNeighborX="21602" custLinFactNeighborY="-100000">
        <dgm:presLayoutVars>
          <dgm:bulletEnabled val="1"/>
        </dgm:presLayoutVars>
      </dgm:prSet>
      <dgm:spPr/>
      <dgm:t>
        <a:bodyPr/>
        <a:lstStyle/>
        <a:p>
          <a:endParaRPr lang="en-IN"/>
        </a:p>
      </dgm:t>
    </dgm:pt>
    <dgm:pt modelId="{F6827BD9-42CD-42FD-BEDD-94B173221290}" type="pres">
      <dgm:prSet presAssocID="{F58441B5-83CB-453E-862F-08CBB97A0B13}" presName="sibTransLast" presStyleLbl="sibTrans2D1" presStyleIdx="1" presStyleCnt="2"/>
      <dgm:spPr/>
      <dgm:t>
        <a:bodyPr/>
        <a:lstStyle/>
        <a:p>
          <a:endParaRPr lang="en-IN"/>
        </a:p>
      </dgm:t>
    </dgm:pt>
    <dgm:pt modelId="{F3A44EB9-7F99-4902-8596-1E4256EF3A72}" type="pres">
      <dgm:prSet presAssocID="{F58441B5-83CB-453E-862F-08CBB97A0B13}" presName="connectorText" presStyleLbl="sibTrans2D1" presStyleIdx="1" presStyleCnt="2"/>
      <dgm:spPr/>
      <dgm:t>
        <a:bodyPr/>
        <a:lstStyle/>
        <a:p>
          <a:endParaRPr lang="en-IN"/>
        </a:p>
      </dgm:t>
    </dgm:pt>
    <dgm:pt modelId="{DDCBA3AA-AB1A-4D8D-9211-478D3F2E18F1}" type="pres">
      <dgm:prSet presAssocID="{F58441B5-83CB-453E-862F-08CBB97A0B13}" presName="lastNode" presStyleLbl="node1" presStyleIdx="2" presStyleCnt="3">
        <dgm:presLayoutVars>
          <dgm:bulletEnabled val="1"/>
        </dgm:presLayoutVars>
      </dgm:prSet>
      <dgm:spPr/>
      <dgm:t>
        <a:bodyPr/>
        <a:lstStyle/>
        <a:p>
          <a:endParaRPr lang="en-IN"/>
        </a:p>
      </dgm:t>
    </dgm:pt>
  </dgm:ptLst>
  <dgm:cxnLst>
    <dgm:cxn modelId="{E8A38A17-9FD6-40B5-B5F9-3E22D31E8EC7}" type="presOf" srcId="{F58441B5-83CB-453E-862F-08CBB97A0B13}" destId="{89EC85CE-69A6-43F4-94EA-8619390C7DCE}" srcOrd="0" destOrd="0" presId="urn:microsoft.com/office/officeart/2005/8/layout/equation2"/>
    <dgm:cxn modelId="{F09B3939-1472-4110-A16A-E16E36A7B28D}" type="presOf" srcId="{79A69780-ABBA-4290-AF8B-5695C0402A91}" destId="{65A4F3E6-FDA9-4BC5-82DF-0FEC6F0958D3}" srcOrd="0" destOrd="0" presId="urn:microsoft.com/office/officeart/2005/8/layout/equation2"/>
    <dgm:cxn modelId="{F4E7632C-551D-4DAA-901E-0C80B0B715B6}" srcId="{F58441B5-83CB-453E-862F-08CBB97A0B13}" destId="{EEFA4D96-C4D3-4057-A023-39A34CFD7483}" srcOrd="0" destOrd="0" parTransId="{A32D994D-ABD3-47D7-9780-320F1593F963}" sibTransId="{79A69780-ABBA-4290-AF8B-5695C0402A91}"/>
    <dgm:cxn modelId="{14BD7461-AD03-48BE-B755-83171B75EF8C}" type="presOf" srcId="{46D9CBFA-C5EA-4EF1-9034-4C16485C7762}" destId="{DDCBA3AA-AB1A-4D8D-9211-478D3F2E18F1}" srcOrd="0" destOrd="0" presId="urn:microsoft.com/office/officeart/2005/8/layout/equation2"/>
    <dgm:cxn modelId="{DA445681-AD36-4613-ABDA-80E92B448A47}" type="presOf" srcId="{EEFA4D96-C4D3-4057-A023-39A34CFD7483}" destId="{0F435BD8-9B70-4C25-A8D2-D08BA6DCDD4D}" srcOrd="0" destOrd="0" presId="urn:microsoft.com/office/officeart/2005/8/layout/equation2"/>
    <dgm:cxn modelId="{7A0D306D-98ED-4FF0-A453-9FF09CB5167B}" type="presOf" srcId="{F367CF50-EE02-4139-8574-E6B2FF4D77F9}" destId="{F6827BD9-42CD-42FD-BEDD-94B173221290}" srcOrd="0" destOrd="0" presId="urn:microsoft.com/office/officeart/2005/8/layout/equation2"/>
    <dgm:cxn modelId="{EBFFDE34-F156-41E3-B38E-905E1EEAA306}" srcId="{F58441B5-83CB-453E-862F-08CBB97A0B13}" destId="{5DAFB82C-1298-47A4-BDAF-0D5EF1D11DF9}" srcOrd="1" destOrd="0" parTransId="{3F2AA1B8-B3DE-40EC-95FD-460D0CCDDCF7}" sibTransId="{F367CF50-EE02-4139-8574-E6B2FF4D77F9}"/>
    <dgm:cxn modelId="{33823FB5-2D52-4401-9E60-A7EF9E12182A}" srcId="{F58441B5-83CB-453E-862F-08CBB97A0B13}" destId="{46D9CBFA-C5EA-4EF1-9034-4C16485C7762}" srcOrd="2" destOrd="0" parTransId="{CA923F22-3CAA-4116-AA63-5DAD0EA5A415}" sibTransId="{281E4CE5-51AF-456B-BEB0-0D156CEA341F}"/>
    <dgm:cxn modelId="{DA181BED-B770-4C28-AFF8-DAD0795FF18C}" type="presOf" srcId="{5DAFB82C-1298-47A4-BDAF-0D5EF1D11DF9}" destId="{4EE9C648-0ABC-468E-B626-5F1C5D16190C}" srcOrd="0" destOrd="0" presId="urn:microsoft.com/office/officeart/2005/8/layout/equation2"/>
    <dgm:cxn modelId="{7CDCEC98-3C82-49B8-83CF-EEE9A0DA37A0}" type="presOf" srcId="{F367CF50-EE02-4139-8574-E6B2FF4D77F9}" destId="{F3A44EB9-7F99-4902-8596-1E4256EF3A72}" srcOrd="1" destOrd="0" presId="urn:microsoft.com/office/officeart/2005/8/layout/equation2"/>
    <dgm:cxn modelId="{100FDF2F-022C-4AC6-977F-5BB69D5A62BC}" type="presParOf" srcId="{89EC85CE-69A6-43F4-94EA-8619390C7DCE}" destId="{5BD218E5-3B8E-40A3-A52C-96799021DEA4}" srcOrd="0" destOrd="0" presId="urn:microsoft.com/office/officeart/2005/8/layout/equation2"/>
    <dgm:cxn modelId="{781CCAF5-DD56-4BF7-B3B3-DA556D753303}" type="presParOf" srcId="{5BD218E5-3B8E-40A3-A52C-96799021DEA4}" destId="{0F435BD8-9B70-4C25-A8D2-D08BA6DCDD4D}" srcOrd="0" destOrd="0" presId="urn:microsoft.com/office/officeart/2005/8/layout/equation2"/>
    <dgm:cxn modelId="{6974BA28-AC41-4CFD-B34B-6ECEB1779353}" type="presParOf" srcId="{5BD218E5-3B8E-40A3-A52C-96799021DEA4}" destId="{6CF12EF4-CCE4-40FA-9209-6BE2D7CC1B22}" srcOrd="1" destOrd="0" presId="urn:microsoft.com/office/officeart/2005/8/layout/equation2"/>
    <dgm:cxn modelId="{E47245C5-92BD-4DC2-9BBE-0B6952D05474}" type="presParOf" srcId="{5BD218E5-3B8E-40A3-A52C-96799021DEA4}" destId="{65A4F3E6-FDA9-4BC5-82DF-0FEC6F0958D3}" srcOrd="2" destOrd="0" presId="urn:microsoft.com/office/officeart/2005/8/layout/equation2"/>
    <dgm:cxn modelId="{D6267138-847A-4584-BB69-B4DC51118576}" type="presParOf" srcId="{5BD218E5-3B8E-40A3-A52C-96799021DEA4}" destId="{F30511A5-61C9-417D-A04B-EC4D15CE7B5B}" srcOrd="3" destOrd="0" presId="urn:microsoft.com/office/officeart/2005/8/layout/equation2"/>
    <dgm:cxn modelId="{0CFD8498-B950-4637-825B-7EDA2D4F1447}" type="presParOf" srcId="{5BD218E5-3B8E-40A3-A52C-96799021DEA4}" destId="{4EE9C648-0ABC-468E-B626-5F1C5D16190C}" srcOrd="4" destOrd="0" presId="urn:microsoft.com/office/officeart/2005/8/layout/equation2"/>
    <dgm:cxn modelId="{FB5173F3-640B-4D03-81F1-9EB7A03F598A}" type="presParOf" srcId="{89EC85CE-69A6-43F4-94EA-8619390C7DCE}" destId="{F6827BD9-42CD-42FD-BEDD-94B173221290}" srcOrd="1" destOrd="0" presId="urn:microsoft.com/office/officeart/2005/8/layout/equation2"/>
    <dgm:cxn modelId="{5D23CE50-2A60-4A9E-A1BA-3E162E16D4DF}" type="presParOf" srcId="{F6827BD9-42CD-42FD-BEDD-94B173221290}" destId="{F3A44EB9-7F99-4902-8596-1E4256EF3A72}" srcOrd="0" destOrd="0" presId="urn:microsoft.com/office/officeart/2005/8/layout/equation2"/>
    <dgm:cxn modelId="{1CEAF524-C7A7-41EB-9447-E108B7C93AB9}" type="presParOf" srcId="{89EC85CE-69A6-43F4-94EA-8619390C7DCE}" destId="{DDCBA3AA-AB1A-4D8D-9211-478D3F2E18F1}"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ACA4C3B-01F1-406D-987C-F08A245712B7}" type="doc">
      <dgm:prSet loTypeId="urn:microsoft.com/office/officeart/2008/layout/HorizontalMultiLevelHierarchy" loCatId="hierarchy" qsTypeId="urn:microsoft.com/office/officeart/2005/8/quickstyle/simple2" qsCatId="simple" csTypeId="urn:microsoft.com/office/officeart/2005/8/colors/accent0_2" csCatId="mainScheme" phldr="1"/>
      <dgm:spPr/>
      <dgm:t>
        <a:bodyPr/>
        <a:lstStyle/>
        <a:p>
          <a:endParaRPr lang="en-IN"/>
        </a:p>
      </dgm:t>
    </dgm:pt>
    <dgm:pt modelId="{D4F51FDC-6AD3-4F4C-9FDF-6996A46F1533}">
      <dgm:prSet phldrT="[Text]"/>
      <dgm:spPr/>
      <dgm:t>
        <a:bodyPr/>
        <a:lstStyle/>
        <a:p>
          <a:r>
            <a:rPr lang="en-IN" dirty="0" smtClean="0"/>
            <a:t>NCP</a:t>
          </a:r>
          <a:endParaRPr lang="en-IN" dirty="0"/>
        </a:p>
      </dgm:t>
    </dgm:pt>
    <dgm:pt modelId="{26C7EA25-38CA-4934-AFC0-560D6358E7C0}" type="parTrans" cxnId="{FB8ABA81-A667-4187-B8EC-B67CDDFA8EB5}">
      <dgm:prSet/>
      <dgm:spPr/>
      <dgm:t>
        <a:bodyPr/>
        <a:lstStyle/>
        <a:p>
          <a:endParaRPr lang="en-IN"/>
        </a:p>
      </dgm:t>
    </dgm:pt>
    <dgm:pt modelId="{DD0EB70E-3567-47BD-A706-65ABF398AABE}" type="sibTrans" cxnId="{FB8ABA81-A667-4187-B8EC-B67CDDFA8EB5}">
      <dgm:prSet/>
      <dgm:spPr/>
      <dgm:t>
        <a:bodyPr/>
        <a:lstStyle/>
        <a:p>
          <a:endParaRPr lang="en-IN"/>
        </a:p>
      </dgm:t>
    </dgm:pt>
    <dgm:pt modelId="{9B639C39-E21F-45AE-B593-9A798628CB52}">
      <dgm:prSet phldrT="[Text]"/>
      <dgm:spPr/>
      <dgm:t>
        <a:bodyPr/>
        <a:lstStyle/>
        <a:p>
          <a:r>
            <a:rPr lang="en-IN" dirty="0" smtClean="0"/>
            <a:t>National Competition Policy Council(NCPC)</a:t>
          </a:r>
          <a:endParaRPr lang="en-IN" dirty="0"/>
        </a:p>
      </dgm:t>
    </dgm:pt>
    <dgm:pt modelId="{F343E5A3-EB95-47CE-8D32-46B8521E5908}" type="parTrans" cxnId="{5EA33B62-5F20-4362-B9B0-D399C89FB7B1}">
      <dgm:prSet/>
      <dgm:spPr/>
      <dgm:t>
        <a:bodyPr/>
        <a:lstStyle/>
        <a:p>
          <a:endParaRPr lang="en-IN"/>
        </a:p>
      </dgm:t>
    </dgm:pt>
    <dgm:pt modelId="{A47A7BD0-511C-4C5C-B7B4-17883DA77406}" type="sibTrans" cxnId="{5EA33B62-5F20-4362-B9B0-D399C89FB7B1}">
      <dgm:prSet/>
      <dgm:spPr/>
      <dgm:t>
        <a:bodyPr/>
        <a:lstStyle/>
        <a:p>
          <a:endParaRPr lang="en-IN"/>
        </a:p>
      </dgm:t>
    </dgm:pt>
    <dgm:pt modelId="{9D6B5A64-1B01-4B3D-B135-76F2CF353E6E}">
      <dgm:prSet phldrT="[Text]"/>
      <dgm:spPr/>
      <dgm:t>
        <a:bodyPr/>
        <a:lstStyle/>
        <a:p>
          <a:r>
            <a:rPr lang="en-IN" dirty="0" smtClean="0"/>
            <a:t>Competition Impact </a:t>
          </a:r>
          <a:r>
            <a:rPr lang="en-IN" dirty="0" err="1" smtClean="0"/>
            <a:t>Assesment</a:t>
          </a:r>
          <a:r>
            <a:rPr lang="en-IN" dirty="0" smtClean="0"/>
            <a:t>(CIA)</a:t>
          </a:r>
          <a:endParaRPr lang="en-IN" dirty="0"/>
        </a:p>
      </dgm:t>
    </dgm:pt>
    <dgm:pt modelId="{9C3D41CD-8791-4377-ABA9-768ED2DFCA9E}" type="parTrans" cxnId="{EC1C242E-DD80-4BFB-90B9-1A346D610C6E}">
      <dgm:prSet/>
      <dgm:spPr/>
      <dgm:t>
        <a:bodyPr/>
        <a:lstStyle/>
        <a:p>
          <a:endParaRPr lang="en-IN"/>
        </a:p>
      </dgm:t>
    </dgm:pt>
    <dgm:pt modelId="{9485227A-70F2-4B71-B998-D8B390777621}" type="sibTrans" cxnId="{EC1C242E-DD80-4BFB-90B9-1A346D610C6E}">
      <dgm:prSet/>
      <dgm:spPr/>
      <dgm:t>
        <a:bodyPr/>
        <a:lstStyle/>
        <a:p>
          <a:endParaRPr lang="en-IN"/>
        </a:p>
      </dgm:t>
    </dgm:pt>
    <dgm:pt modelId="{50CC9C65-AF05-45DF-86AD-844E518AABA7}">
      <dgm:prSet phldrT="[Text]"/>
      <dgm:spPr/>
      <dgm:t>
        <a:bodyPr/>
        <a:lstStyle/>
        <a:p>
          <a:r>
            <a:rPr lang="en-IN" dirty="0" smtClean="0"/>
            <a:t>Oversight Mechanism</a:t>
          </a:r>
        </a:p>
        <a:p>
          <a:r>
            <a:rPr lang="en-IN" dirty="0" smtClean="0"/>
            <a:t>(Competition Law )</a:t>
          </a:r>
        </a:p>
        <a:p>
          <a:r>
            <a:rPr lang="en-IN" dirty="0" smtClean="0"/>
            <a:t>  1. Competition </a:t>
          </a:r>
          <a:r>
            <a:rPr lang="en-IN" dirty="0" err="1" smtClean="0"/>
            <a:t>Commision</a:t>
          </a:r>
          <a:r>
            <a:rPr lang="en-IN" dirty="0" smtClean="0"/>
            <a:t> of India (CCI)</a:t>
          </a:r>
        </a:p>
        <a:p>
          <a:r>
            <a:rPr lang="en-IN" dirty="0" smtClean="0"/>
            <a:t>2. Competition </a:t>
          </a:r>
          <a:r>
            <a:rPr lang="en-IN" dirty="0" err="1" smtClean="0"/>
            <a:t>Appelate</a:t>
          </a:r>
          <a:r>
            <a:rPr lang="en-IN" dirty="0" smtClean="0"/>
            <a:t> Tribunal </a:t>
          </a:r>
        </a:p>
        <a:p>
          <a:r>
            <a:rPr lang="en-IN" dirty="0" smtClean="0"/>
            <a:t>(CAT)</a:t>
          </a:r>
        </a:p>
      </dgm:t>
    </dgm:pt>
    <dgm:pt modelId="{FB409C94-AF23-497C-B8C1-199B282E174E}" type="parTrans" cxnId="{1B9A9323-CB5A-4786-AE5E-98E6DB1AF940}">
      <dgm:prSet/>
      <dgm:spPr/>
      <dgm:t>
        <a:bodyPr/>
        <a:lstStyle/>
        <a:p>
          <a:endParaRPr lang="en-IN"/>
        </a:p>
      </dgm:t>
    </dgm:pt>
    <dgm:pt modelId="{EFCC7639-3BFF-44DD-9F83-732E55E3C662}" type="sibTrans" cxnId="{1B9A9323-CB5A-4786-AE5E-98E6DB1AF940}">
      <dgm:prSet/>
      <dgm:spPr/>
      <dgm:t>
        <a:bodyPr/>
        <a:lstStyle/>
        <a:p>
          <a:endParaRPr lang="en-IN"/>
        </a:p>
      </dgm:t>
    </dgm:pt>
    <dgm:pt modelId="{7260C59B-06B7-4C73-8755-84B69047A036}" type="pres">
      <dgm:prSet presAssocID="{DACA4C3B-01F1-406D-987C-F08A245712B7}" presName="Name0" presStyleCnt="0">
        <dgm:presLayoutVars>
          <dgm:chPref val="1"/>
          <dgm:dir/>
          <dgm:animOne val="branch"/>
          <dgm:animLvl val="lvl"/>
          <dgm:resizeHandles val="exact"/>
        </dgm:presLayoutVars>
      </dgm:prSet>
      <dgm:spPr/>
      <dgm:t>
        <a:bodyPr/>
        <a:lstStyle/>
        <a:p>
          <a:endParaRPr lang="en-IN"/>
        </a:p>
      </dgm:t>
    </dgm:pt>
    <dgm:pt modelId="{DA32FE23-7AA8-4332-A71A-9A1616D43DB6}" type="pres">
      <dgm:prSet presAssocID="{D4F51FDC-6AD3-4F4C-9FDF-6996A46F1533}" presName="root1" presStyleCnt="0"/>
      <dgm:spPr/>
      <dgm:t>
        <a:bodyPr/>
        <a:lstStyle/>
        <a:p>
          <a:endParaRPr lang="en-IN"/>
        </a:p>
      </dgm:t>
    </dgm:pt>
    <dgm:pt modelId="{CA054B9F-9ED9-4E88-9372-18B7558BB688}" type="pres">
      <dgm:prSet presAssocID="{D4F51FDC-6AD3-4F4C-9FDF-6996A46F1533}" presName="LevelOneTextNode" presStyleLbl="node0" presStyleIdx="0" presStyleCnt="1">
        <dgm:presLayoutVars>
          <dgm:chPref val="3"/>
        </dgm:presLayoutVars>
      </dgm:prSet>
      <dgm:spPr/>
      <dgm:t>
        <a:bodyPr/>
        <a:lstStyle/>
        <a:p>
          <a:endParaRPr lang="en-IN"/>
        </a:p>
      </dgm:t>
    </dgm:pt>
    <dgm:pt modelId="{6601BBD8-53D2-41E4-8EFC-C90B36A616D4}" type="pres">
      <dgm:prSet presAssocID="{D4F51FDC-6AD3-4F4C-9FDF-6996A46F1533}" presName="level2hierChild" presStyleCnt="0"/>
      <dgm:spPr/>
      <dgm:t>
        <a:bodyPr/>
        <a:lstStyle/>
        <a:p>
          <a:endParaRPr lang="en-IN"/>
        </a:p>
      </dgm:t>
    </dgm:pt>
    <dgm:pt modelId="{C15B7679-638D-4F78-A465-08C017BA9D7C}" type="pres">
      <dgm:prSet presAssocID="{F343E5A3-EB95-47CE-8D32-46B8521E5908}" presName="conn2-1" presStyleLbl="parChTrans1D2" presStyleIdx="0" presStyleCnt="3"/>
      <dgm:spPr/>
      <dgm:t>
        <a:bodyPr/>
        <a:lstStyle/>
        <a:p>
          <a:endParaRPr lang="en-IN"/>
        </a:p>
      </dgm:t>
    </dgm:pt>
    <dgm:pt modelId="{E15D268B-3423-4C59-A35E-DB02548EF94C}" type="pres">
      <dgm:prSet presAssocID="{F343E5A3-EB95-47CE-8D32-46B8521E5908}" presName="connTx" presStyleLbl="parChTrans1D2" presStyleIdx="0" presStyleCnt="3"/>
      <dgm:spPr/>
      <dgm:t>
        <a:bodyPr/>
        <a:lstStyle/>
        <a:p>
          <a:endParaRPr lang="en-IN"/>
        </a:p>
      </dgm:t>
    </dgm:pt>
    <dgm:pt modelId="{FC8EA2C0-CB05-40AA-82C1-9AD4C3160699}" type="pres">
      <dgm:prSet presAssocID="{9B639C39-E21F-45AE-B593-9A798628CB52}" presName="root2" presStyleCnt="0"/>
      <dgm:spPr/>
      <dgm:t>
        <a:bodyPr/>
        <a:lstStyle/>
        <a:p>
          <a:endParaRPr lang="en-IN"/>
        </a:p>
      </dgm:t>
    </dgm:pt>
    <dgm:pt modelId="{6552D174-9A84-458D-AAEE-E00469D12F2F}" type="pres">
      <dgm:prSet presAssocID="{9B639C39-E21F-45AE-B593-9A798628CB52}" presName="LevelTwoTextNode" presStyleLbl="node2" presStyleIdx="0" presStyleCnt="3">
        <dgm:presLayoutVars>
          <dgm:chPref val="3"/>
        </dgm:presLayoutVars>
      </dgm:prSet>
      <dgm:spPr/>
      <dgm:t>
        <a:bodyPr/>
        <a:lstStyle/>
        <a:p>
          <a:endParaRPr lang="en-IN"/>
        </a:p>
      </dgm:t>
    </dgm:pt>
    <dgm:pt modelId="{75F2F437-494E-4141-BF4B-8DB78FAC03C5}" type="pres">
      <dgm:prSet presAssocID="{9B639C39-E21F-45AE-B593-9A798628CB52}" presName="level3hierChild" presStyleCnt="0"/>
      <dgm:spPr/>
      <dgm:t>
        <a:bodyPr/>
        <a:lstStyle/>
        <a:p>
          <a:endParaRPr lang="en-IN"/>
        </a:p>
      </dgm:t>
    </dgm:pt>
    <dgm:pt modelId="{71CC11B2-A6A5-4A64-AE8A-E05A298C3C51}" type="pres">
      <dgm:prSet presAssocID="{9C3D41CD-8791-4377-ABA9-768ED2DFCA9E}" presName="conn2-1" presStyleLbl="parChTrans1D2" presStyleIdx="1" presStyleCnt="3"/>
      <dgm:spPr/>
      <dgm:t>
        <a:bodyPr/>
        <a:lstStyle/>
        <a:p>
          <a:endParaRPr lang="en-IN"/>
        </a:p>
      </dgm:t>
    </dgm:pt>
    <dgm:pt modelId="{CD0C41C3-D940-4260-A133-F731FE2F855A}" type="pres">
      <dgm:prSet presAssocID="{9C3D41CD-8791-4377-ABA9-768ED2DFCA9E}" presName="connTx" presStyleLbl="parChTrans1D2" presStyleIdx="1" presStyleCnt="3"/>
      <dgm:spPr/>
      <dgm:t>
        <a:bodyPr/>
        <a:lstStyle/>
        <a:p>
          <a:endParaRPr lang="en-IN"/>
        </a:p>
      </dgm:t>
    </dgm:pt>
    <dgm:pt modelId="{261C7AD4-383C-41A8-8831-0DDE46C42D9D}" type="pres">
      <dgm:prSet presAssocID="{9D6B5A64-1B01-4B3D-B135-76F2CF353E6E}" presName="root2" presStyleCnt="0"/>
      <dgm:spPr/>
      <dgm:t>
        <a:bodyPr/>
        <a:lstStyle/>
        <a:p>
          <a:endParaRPr lang="en-IN"/>
        </a:p>
      </dgm:t>
    </dgm:pt>
    <dgm:pt modelId="{424497CA-D406-4737-9585-85833E72C1A8}" type="pres">
      <dgm:prSet presAssocID="{9D6B5A64-1B01-4B3D-B135-76F2CF353E6E}" presName="LevelTwoTextNode" presStyleLbl="node2" presStyleIdx="1" presStyleCnt="3">
        <dgm:presLayoutVars>
          <dgm:chPref val="3"/>
        </dgm:presLayoutVars>
      </dgm:prSet>
      <dgm:spPr/>
      <dgm:t>
        <a:bodyPr/>
        <a:lstStyle/>
        <a:p>
          <a:endParaRPr lang="en-IN"/>
        </a:p>
      </dgm:t>
    </dgm:pt>
    <dgm:pt modelId="{48A649D1-D2D4-4498-8B98-0CA76FFE37C4}" type="pres">
      <dgm:prSet presAssocID="{9D6B5A64-1B01-4B3D-B135-76F2CF353E6E}" presName="level3hierChild" presStyleCnt="0"/>
      <dgm:spPr/>
      <dgm:t>
        <a:bodyPr/>
        <a:lstStyle/>
        <a:p>
          <a:endParaRPr lang="en-IN"/>
        </a:p>
      </dgm:t>
    </dgm:pt>
    <dgm:pt modelId="{B27F4DE5-FFAC-4742-BF8F-3113511D7706}" type="pres">
      <dgm:prSet presAssocID="{FB409C94-AF23-497C-B8C1-199B282E174E}" presName="conn2-1" presStyleLbl="parChTrans1D2" presStyleIdx="2" presStyleCnt="3"/>
      <dgm:spPr/>
      <dgm:t>
        <a:bodyPr/>
        <a:lstStyle/>
        <a:p>
          <a:endParaRPr lang="en-IN"/>
        </a:p>
      </dgm:t>
    </dgm:pt>
    <dgm:pt modelId="{FDD17150-A344-4ADA-BEB9-512B69156667}" type="pres">
      <dgm:prSet presAssocID="{FB409C94-AF23-497C-B8C1-199B282E174E}" presName="connTx" presStyleLbl="parChTrans1D2" presStyleIdx="2" presStyleCnt="3"/>
      <dgm:spPr/>
      <dgm:t>
        <a:bodyPr/>
        <a:lstStyle/>
        <a:p>
          <a:endParaRPr lang="en-IN"/>
        </a:p>
      </dgm:t>
    </dgm:pt>
    <dgm:pt modelId="{3E07AD1B-81F1-4629-9F4C-C85BA22B016C}" type="pres">
      <dgm:prSet presAssocID="{50CC9C65-AF05-45DF-86AD-844E518AABA7}" presName="root2" presStyleCnt="0"/>
      <dgm:spPr/>
      <dgm:t>
        <a:bodyPr/>
        <a:lstStyle/>
        <a:p>
          <a:endParaRPr lang="en-IN"/>
        </a:p>
      </dgm:t>
    </dgm:pt>
    <dgm:pt modelId="{3CC165ED-6445-4791-94EE-831A114DD287}" type="pres">
      <dgm:prSet presAssocID="{50CC9C65-AF05-45DF-86AD-844E518AABA7}" presName="LevelTwoTextNode" presStyleLbl="node2" presStyleIdx="2" presStyleCnt="3" custScaleY="216277">
        <dgm:presLayoutVars>
          <dgm:chPref val="3"/>
        </dgm:presLayoutVars>
      </dgm:prSet>
      <dgm:spPr/>
      <dgm:t>
        <a:bodyPr/>
        <a:lstStyle/>
        <a:p>
          <a:endParaRPr lang="en-IN"/>
        </a:p>
      </dgm:t>
    </dgm:pt>
    <dgm:pt modelId="{9C32A205-9A90-4630-B3C2-117D23458F77}" type="pres">
      <dgm:prSet presAssocID="{50CC9C65-AF05-45DF-86AD-844E518AABA7}" presName="level3hierChild" presStyleCnt="0"/>
      <dgm:spPr/>
      <dgm:t>
        <a:bodyPr/>
        <a:lstStyle/>
        <a:p>
          <a:endParaRPr lang="en-IN"/>
        </a:p>
      </dgm:t>
    </dgm:pt>
  </dgm:ptLst>
  <dgm:cxnLst>
    <dgm:cxn modelId="{EC1C242E-DD80-4BFB-90B9-1A346D610C6E}" srcId="{D4F51FDC-6AD3-4F4C-9FDF-6996A46F1533}" destId="{9D6B5A64-1B01-4B3D-B135-76F2CF353E6E}" srcOrd="1" destOrd="0" parTransId="{9C3D41CD-8791-4377-ABA9-768ED2DFCA9E}" sibTransId="{9485227A-70F2-4B71-B998-D8B390777621}"/>
    <dgm:cxn modelId="{DB3BA0CE-FF34-4FC4-97D9-8DAC58E16E0D}" type="presOf" srcId="{F343E5A3-EB95-47CE-8D32-46B8521E5908}" destId="{C15B7679-638D-4F78-A465-08C017BA9D7C}" srcOrd="0" destOrd="0" presId="urn:microsoft.com/office/officeart/2008/layout/HorizontalMultiLevelHierarchy"/>
    <dgm:cxn modelId="{5EA33B62-5F20-4362-B9B0-D399C89FB7B1}" srcId="{D4F51FDC-6AD3-4F4C-9FDF-6996A46F1533}" destId="{9B639C39-E21F-45AE-B593-9A798628CB52}" srcOrd="0" destOrd="0" parTransId="{F343E5A3-EB95-47CE-8D32-46B8521E5908}" sibTransId="{A47A7BD0-511C-4C5C-B7B4-17883DA77406}"/>
    <dgm:cxn modelId="{9B7E64AC-635D-46EE-94FA-C7505DCB8119}" type="presOf" srcId="{9B639C39-E21F-45AE-B593-9A798628CB52}" destId="{6552D174-9A84-458D-AAEE-E00469D12F2F}" srcOrd="0" destOrd="0" presId="urn:microsoft.com/office/officeart/2008/layout/HorizontalMultiLevelHierarchy"/>
    <dgm:cxn modelId="{1B9A9323-CB5A-4786-AE5E-98E6DB1AF940}" srcId="{D4F51FDC-6AD3-4F4C-9FDF-6996A46F1533}" destId="{50CC9C65-AF05-45DF-86AD-844E518AABA7}" srcOrd="2" destOrd="0" parTransId="{FB409C94-AF23-497C-B8C1-199B282E174E}" sibTransId="{EFCC7639-3BFF-44DD-9F83-732E55E3C662}"/>
    <dgm:cxn modelId="{C0DCE58A-9026-4995-881A-C60A15F532D2}" type="presOf" srcId="{D4F51FDC-6AD3-4F4C-9FDF-6996A46F1533}" destId="{CA054B9F-9ED9-4E88-9372-18B7558BB688}" srcOrd="0" destOrd="0" presId="urn:microsoft.com/office/officeart/2008/layout/HorizontalMultiLevelHierarchy"/>
    <dgm:cxn modelId="{423CD9B1-F975-4958-A956-71A80369ECC2}" type="presOf" srcId="{FB409C94-AF23-497C-B8C1-199B282E174E}" destId="{B27F4DE5-FFAC-4742-BF8F-3113511D7706}" srcOrd="0" destOrd="0" presId="urn:microsoft.com/office/officeart/2008/layout/HorizontalMultiLevelHierarchy"/>
    <dgm:cxn modelId="{AD95FDEB-A6C7-4762-9750-D85EDFB6ABA5}" type="presOf" srcId="{50CC9C65-AF05-45DF-86AD-844E518AABA7}" destId="{3CC165ED-6445-4791-94EE-831A114DD287}" srcOrd="0" destOrd="0" presId="urn:microsoft.com/office/officeart/2008/layout/HorizontalMultiLevelHierarchy"/>
    <dgm:cxn modelId="{FB8ABA81-A667-4187-B8EC-B67CDDFA8EB5}" srcId="{DACA4C3B-01F1-406D-987C-F08A245712B7}" destId="{D4F51FDC-6AD3-4F4C-9FDF-6996A46F1533}" srcOrd="0" destOrd="0" parTransId="{26C7EA25-38CA-4934-AFC0-560D6358E7C0}" sibTransId="{DD0EB70E-3567-47BD-A706-65ABF398AABE}"/>
    <dgm:cxn modelId="{E6523D16-713F-419B-BC61-6162BDC4E2BA}" type="presOf" srcId="{9C3D41CD-8791-4377-ABA9-768ED2DFCA9E}" destId="{71CC11B2-A6A5-4A64-AE8A-E05A298C3C51}" srcOrd="0" destOrd="0" presId="urn:microsoft.com/office/officeart/2008/layout/HorizontalMultiLevelHierarchy"/>
    <dgm:cxn modelId="{AD62DCA5-77F1-4027-A11D-19FD15077007}" type="presOf" srcId="{9D6B5A64-1B01-4B3D-B135-76F2CF353E6E}" destId="{424497CA-D406-4737-9585-85833E72C1A8}" srcOrd="0" destOrd="0" presId="urn:microsoft.com/office/officeart/2008/layout/HorizontalMultiLevelHierarchy"/>
    <dgm:cxn modelId="{0E25F667-2560-423D-BB52-D382170DB849}" type="presOf" srcId="{DACA4C3B-01F1-406D-987C-F08A245712B7}" destId="{7260C59B-06B7-4C73-8755-84B69047A036}" srcOrd="0" destOrd="0" presId="urn:microsoft.com/office/officeart/2008/layout/HorizontalMultiLevelHierarchy"/>
    <dgm:cxn modelId="{7B6BB0D4-8012-4B85-90AE-B17AAB22EA8D}" type="presOf" srcId="{9C3D41CD-8791-4377-ABA9-768ED2DFCA9E}" destId="{CD0C41C3-D940-4260-A133-F731FE2F855A}" srcOrd="1" destOrd="0" presId="urn:microsoft.com/office/officeart/2008/layout/HorizontalMultiLevelHierarchy"/>
    <dgm:cxn modelId="{EB47B5EB-4258-4278-8468-D29E5E1B9453}" type="presOf" srcId="{F343E5A3-EB95-47CE-8D32-46B8521E5908}" destId="{E15D268B-3423-4C59-A35E-DB02548EF94C}" srcOrd="1" destOrd="0" presId="urn:microsoft.com/office/officeart/2008/layout/HorizontalMultiLevelHierarchy"/>
    <dgm:cxn modelId="{512D0935-37DD-4E34-A740-F6C886711E65}" type="presOf" srcId="{FB409C94-AF23-497C-B8C1-199B282E174E}" destId="{FDD17150-A344-4ADA-BEB9-512B69156667}" srcOrd="1" destOrd="0" presId="urn:microsoft.com/office/officeart/2008/layout/HorizontalMultiLevelHierarchy"/>
    <dgm:cxn modelId="{2F082316-6A7A-434C-9194-0B6D06F2DCD2}" type="presParOf" srcId="{7260C59B-06B7-4C73-8755-84B69047A036}" destId="{DA32FE23-7AA8-4332-A71A-9A1616D43DB6}" srcOrd="0" destOrd="0" presId="urn:microsoft.com/office/officeart/2008/layout/HorizontalMultiLevelHierarchy"/>
    <dgm:cxn modelId="{06FB2127-8462-4EC1-BA44-E740ECBC88D0}" type="presParOf" srcId="{DA32FE23-7AA8-4332-A71A-9A1616D43DB6}" destId="{CA054B9F-9ED9-4E88-9372-18B7558BB688}" srcOrd="0" destOrd="0" presId="urn:microsoft.com/office/officeart/2008/layout/HorizontalMultiLevelHierarchy"/>
    <dgm:cxn modelId="{323B717C-DB5C-417E-8CC4-F9746896F2C9}" type="presParOf" srcId="{DA32FE23-7AA8-4332-A71A-9A1616D43DB6}" destId="{6601BBD8-53D2-41E4-8EFC-C90B36A616D4}" srcOrd="1" destOrd="0" presId="urn:microsoft.com/office/officeart/2008/layout/HorizontalMultiLevelHierarchy"/>
    <dgm:cxn modelId="{25EF1479-FC84-461E-A6B3-B1E4726BC4D3}" type="presParOf" srcId="{6601BBD8-53D2-41E4-8EFC-C90B36A616D4}" destId="{C15B7679-638D-4F78-A465-08C017BA9D7C}" srcOrd="0" destOrd="0" presId="urn:microsoft.com/office/officeart/2008/layout/HorizontalMultiLevelHierarchy"/>
    <dgm:cxn modelId="{B7240D92-4AD8-4B9C-87FB-EFC53732E75F}" type="presParOf" srcId="{C15B7679-638D-4F78-A465-08C017BA9D7C}" destId="{E15D268B-3423-4C59-A35E-DB02548EF94C}" srcOrd="0" destOrd="0" presId="urn:microsoft.com/office/officeart/2008/layout/HorizontalMultiLevelHierarchy"/>
    <dgm:cxn modelId="{0AC5BD07-7368-4102-98E1-1E3A156F60DD}" type="presParOf" srcId="{6601BBD8-53D2-41E4-8EFC-C90B36A616D4}" destId="{FC8EA2C0-CB05-40AA-82C1-9AD4C3160699}" srcOrd="1" destOrd="0" presId="urn:microsoft.com/office/officeart/2008/layout/HorizontalMultiLevelHierarchy"/>
    <dgm:cxn modelId="{12B254FE-D7D3-4CA5-84A0-255CEDA6B1D5}" type="presParOf" srcId="{FC8EA2C0-CB05-40AA-82C1-9AD4C3160699}" destId="{6552D174-9A84-458D-AAEE-E00469D12F2F}" srcOrd="0" destOrd="0" presId="urn:microsoft.com/office/officeart/2008/layout/HorizontalMultiLevelHierarchy"/>
    <dgm:cxn modelId="{015A58FA-AE02-42F4-8A35-986613157A89}" type="presParOf" srcId="{FC8EA2C0-CB05-40AA-82C1-9AD4C3160699}" destId="{75F2F437-494E-4141-BF4B-8DB78FAC03C5}" srcOrd="1" destOrd="0" presId="urn:microsoft.com/office/officeart/2008/layout/HorizontalMultiLevelHierarchy"/>
    <dgm:cxn modelId="{3744B649-F792-4942-832C-912B568CEB09}" type="presParOf" srcId="{6601BBD8-53D2-41E4-8EFC-C90B36A616D4}" destId="{71CC11B2-A6A5-4A64-AE8A-E05A298C3C51}" srcOrd="2" destOrd="0" presId="urn:microsoft.com/office/officeart/2008/layout/HorizontalMultiLevelHierarchy"/>
    <dgm:cxn modelId="{E09191BA-692F-4AAB-AAD9-52245B96824B}" type="presParOf" srcId="{71CC11B2-A6A5-4A64-AE8A-E05A298C3C51}" destId="{CD0C41C3-D940-4260-A133-F731FE2F855A}" srcOrd="0" destOrd="0" presId="urn:microsoft.com/office/officeart/2008/layout/HorizontalMultiLevelHierarchy"/>
    <dgm:cxn modelId="{0125F795-A2EB-43F2-8A95-1173AF85163C}" type="presParOf" srcId="{6601BBD8-53D2-41E4-8EFC-C90B36A616D4}" destId="{261C7AD4-383C-41A8-8831-0DDE46C42D9D}" srcOrd="3" destOrd="0" presId="urn:microsoft.com/office/officeart/2008/layout/HorizontalMultiLevelHierarchy"/>
    <dgm:cxn modelId="{A01B6F45-3CB8-4896-BCF5-8E90F6B99521}" type="presParOf" srcId="{261C7AD4-383C-41A8-8831-0DDE46C42D9D}" destId="{424497CA-D406-4737-9585-85833E72C1A8}" srcOrd="0" destOrd="0" presId="urn:microsoft.com/office/officeart/2008/layout/HorizontalMultiLevelHierarchy"/>
    <dgm:cxn modelId="{4BC5CC1E-94C9-4176-B67E-5B1536E60F92}" type="presParOf" srcId="{261C7AD4-383C-41A8-8831-0DDE46C42D9D}" destId="{48A649D1-D2D4-4498-8B98-0CA76FFE37C4}" srcOrd="1" destOrd="0" presId="urn:microsoft.com/office/officeart/2008/layout/HorizontalMultiLevelHierarchy"/>
    <dgm:cxn modelId="{16281A36-1CC4-4DC0-A20C-29FFBA965BB8}" type="presParOf" srcId="{6601BBD8-53D2-41E4-8EFC-C90B36A616D4}" destId="{B27F4DE5-FFAC-4742-BF8F-3113511D7706}" srcOrd="4" destOrd="0" presId="urn:microsoft.com/office/officeart/2008/layout/HorizontalMultiLevelHierarchy"/>
    <dgm:cxn modelId="{BB64A712-2669-46D1-88CE-1BE0627FE7BE}" type="presParOf" srcId="{B27F4DE5-FFAC-4742-BF8F-3113511D7706}" destId="{FDD17150-A344-4ADA-BEB9-512B69156667}" srcOrd="0" destOrd="0" presId="urn:microsoft.com/office/officeart/2008/layout/HorizontalMultiLevelHierarchy"/>
    <dgm:cxn modelId="{F239135C-AB28-4CC7-B53A-149B16642CED}" type="presParOf" srcId="{6601BBD8-53D2-41E4-8EFC-C90B36A616D4}" destId="{3E07AD1B-81F1-4629-9F4C-C85BA22B016C}" srcOrd="5" destOrd="0" presId="urn:microsoft.com/office/officeart/2008/layout/HorizontalMultiLevelHierarchy"/>
    <dgm:cxn modelId="{8614F4CE-4018-4394-BA55-6F0F43AB1EBD}" type="presParOf" srcId="{3E07AD1B-81F1-4629-9F4C-C85BA22B016C}" destId="{3CC165ED-6445-4791-94EE-831A114DD287}" srcOrd="0" destOrd="0" presId="urn:microsoft.com/office/officeart/2008/layout/HorizontalMultiLevelHierarchy"/>
    <dgm:cxn modelId="{C1B47B1C-D7B4-4B03-BEEE-0C6B2C90E489}" type="presParOf" srcId="{3E07AD1B-81F1-4629-9F4C-C85BA22B016C}" destId="{9C32A205-9A90-4630-B3C2-117D23458F7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A8FCB955-EDBF-438C-92EB-C34EFBBD6967}" type="doc">
      <dgm:prSet loTypeId="urn:microsoft.com/office/officeart/2005/8/layout/vList2" loCatId="list" qsTypeId="urn:microsoft.com/office/officeart/2005/8/quickstyle/simple1" qsCatId="simple" csTypeId="urn:microsoft.com/office/officeart/2005/8/colors/colorful1#12" csCatId="colorful" phldr="1"/>
      <dgm:spPr/>
      <dgm:t>
        <a:bodyPr/>
        <a:lstStyle/>
        <a:p>
          <a:endParaRPr lang="en-IN"/>
        </a:p>
      </dgm:t>
    </dgm:pt>
    <dgm:pt modelId="{2C480E99-BD1C-4E65-9807-A150E78F42AD}">
      <dgm:prSet phldrT="[Text]"/>
      <dgm:spPr/>
      <dgm:t>
        <a:bodyPr/>
        <a:lstStyle/>
        <a:p>
          <a:r>
            <a:rPr lang="en-IN" dirty="0" smtClean="0"/>
            <a:t>LIMITS THE NUMBER OR RANGE OF SUPPLIERS</a:t>
          </a:r>
          <a:endParaRPr lang="en-IN" dirty="0"/>
        </a:p>
      </dgm:t>
    </dgm:pt>
    <dgm:pt modelId="{64ECA2B4-C3E9-4D35-B2FB-EA20E296B481}" type="parTrans" cxnId="{81C9B346-820C-4A61-A0E5-FAA53072D982}">
      <dgm:prSet/>
      <dgm:spPr/>
      <dgm:t>
        <a:bodyPr/>
        <a:lstStyle/>
        <a:p>
          <a:endParaRPr lang="en-IN"/>
        </a:p>
      </dgm:t>
    </dgm:pt>
    <dgm:pt modelId="{AC98B576-286F-4AA8-BCBF-C54A29399C61}" type="sibTrans" cxnId="{81C9B346-820C-4A61-A0E5-FAA53072D982}">
      <dgm:prSet/>
      <dgm:spPr/>
      <dgm:t>
        <a:bodyPr/>
        <a:lstStyle/>
        <a:p>
          <a:endParaRPr lang="en-IN"/>
        </a:p>
      </dgm:t>
    </dgm:pt>
    <dgm:pt modelId="{9858318D-C9D0-43FB-AEDD-250377A3AA79}">
      <dgm:prSet phldrT="[Text]"/>
      <dgm:spPr/>
      <dgm:t>
        <a:bodyPr/>
        <a:lstStyle/>
        <a:p>
          <a:r>
            <a:rPr lang="en-IN" dirty="0" smtClean="0"/>
            <a:t>Industrial policy enforcing state monopoly for certain sectors</a:t>
          </a:r>
          <a:endParaRPr lang="en-IN" dirty="0"/>
        </a:p>
      </dgm:t>
    </dgm:pt>
    <dgm:pt modelId="{922DD563-A94A-400D-B669-F1D5F84D7BA4}" type="parTrans" cxnId="{5D496AD0-2B3D-4409-84A3-449939F67332}">
      <dgm:prSet/>
      <dgm:spPr/>
      <dgm:t>
        <a:bodyPr/>
        <a:lstStyle/>
        <a:p>
          <a:endParaRPr lang="en-IN"/>
        </a:p>
      </dgm:t>
    </dgm:pt>
    <dgm:pt modelId="{498DC576-2B15-4E96-A45E-C1BA30670750}" type="sibTrans" cxnId="{5D496AD0-2B3D-4409-84A3-449939F67332}">
      <dgm:prSet/>
      <dgm:spPr/>
      <dgm:t>
        <a:bodyPr/>
        <a:lstStyle/>
        <a:p>
          <a:endParaRPr lang="en-IN"/>
        </a:p>
      </dgm:t>
    </dgm:pt>
    <dgm:pt modelId="{BE4D985D-FF45-40A3-B6DB-447668FC6F2D}">
      <dgm:prSet phldrT="[Text]"/>
      <dgm:spPr/>
      <dgm:t>
        <a:bodyPr/>
        <a:lstStyle/>
        <a:p>
          <a:r>
            <a:rPr lang="en-IN" dirty="0" smtClean="0"/>
            <a:t>LIMITS THE ABILITY OF SUPPLIERS TO COMPETE</a:t>
          </a:r>
          <a:endParaRPr lang="en-IN" dirty="0"/>
        </a:p>
      </dgm:t>
    </dgm:pt>
    <dgm:pt modelId="{9EE3C58A-CCC9-4EE1-9B3C-8DA9B6B8EF00}" type="parTrans" cxnId="{D5B73BBA-8035-4A3C-BAC0-939C5BADCF30}">
      <dgm:prSet/>
      <dgm:spPr/>
      <dgm:t>
        <a:bodyPr/>
        <a:lstStyle/>
        <a:p>
          <a:endParaRPr lang="en-IN"/>
        </a:p>
      </dgm:t>
    </dgm:pt>
    <dgm:pt modelId="{E0AE8EAE-116B-4641-A6D8-1CDDD3F61637}" type="sibTrans" cxnId="{D5B73BBA-8035-4A3C-BAC0-939C5BADCF30}">
      <dgm:prSet/>
      <dgm:spPr/>
      <dgm:t>
        <a:bodyPr/>
        <a:lstStyle/>
        <a:p>
          <a:endParaRPr lang="en-IN"/>
        </a:p>
      </dgm:t>
    </dgm:pt>
    <dgm:pt modelId="{C8B16031-C046-433D-BBE0-D697FA4E2648}">
      <dgm:prSet phldrT="[Text]"/>
      <dgm:spPr/>
      <dgm:t>
        <a:bodyPr/>
        <a:lstStyle/>
        <a:p>
          <a:r>
            <a:rPr lang="en-IN" dirty="0" smtClean="0"/>
            <a:t>Preferential treatment to state owned enterprises, regulating price of a commodity</a:t>
          </a:r>
          <a:endParaRPr lang="en-IN" dirty="0"/>
        </a:p>
      </dgm:t>
    </dgm:pt>
    <dgm:pt modelId="{4B8B29CF-E120-4185-B10F-226B1853F3E2}" type="parTrans" cxnId="{61DD14EF-EE4E-437C-B895-308040972ACE}">
      <dgm:prSet/>
      <dgm:spPr/>
      <dgm:t>
        <a:bodyPr/>
        <a:lstStyle/>
        <a:p>
          <a:endParaRPr lang="en-IN"/>
        </a:p>
      </dgm:t>
    </dgm:pt>
    <dgm:pt modelId="{7D162447-5688-490D-9B9F-1515FBB12167}" type="sibTrans" cxnId="{61DD14EF-EE4E-437C-B895-308040972ACE}">
      <dgm:prSet/>
      <dgm:spPr/>
      <dgm:t>
        <a:bodyPr/>
        <a:lstStyle/>
        <a:p>
          <a:endParaRPr lang="en-IN"/>
        </a:p>
      </dgm:t>
    </dgm:pt>
    <dgm:pt modelId="{4D878359-D787-482D-8816-4A2E77543B5C}">
      <dgm:prSet phldrT="[Text]"/>
      <dgm:spPr/>
      <dgm:t>
        <a:bodyPr/>
        <a:lstStyle/>
        <a:p>
          <a:r>
            <a:rPr lang="en-IN" dirty="0" smtClean="0"/>
            <a:t>REGULATORY AND POLICY BARRIERS</a:t>
          </a:r>
          <a:endParaRPr lang="en-IN" dirty="0"/>
        </a:p>
      </dgm:t>
    </dgm:pt>
    <dgm:pt modelId="{B237A9A5-F30C-48AF-ACEC-CFBD0E2353C4}" type="parTrans" cxnId="{2000EF5F-B553-4735-A7EA-1BA401DCD9B1}">
      <dgm:prSet/>
      <dgm:spPr/>
      <dgm:t>
        <a:bodyPr/>
        <a:lstStyle/>
        <a:p>
          <a:endParaRPr lang="en-IN"/>
        </a:p>
      </dgm:t>
    </dgm:pt>
    <dgm:pt modelId="{842BF43B-B3F5-49E2-A6AF-855472B4C04A}" type="sibTrans" cxnId="{2000EF5F-B553-4735-A7EA-1BA401DCD9B1}">
      <dgm:prSet/>
      <dgm:spPr/>
      <dgm:t>
        <a:bodyPr/>
        <a:lstStyle/>
        <a:p>
          <a:endParaRPr lang="en-IN"/>
        </a:p>
      </dgm:t>
    </dgm:pt>
    <dgm:pt modelId="{B4EFEEBF-3639-4DF1-B66E-7456D60B2A17}">
      <dgm:prSet phldrT="[Text]"/>
      <dgm:spPr/>
      <dgm:t>
        <a:bodyPr/>
        <a:lstStyle/>
        <a:p>
          <a:r>
            <a:rPr lang="en-IN" dirty="0" smtClean="0"/>
            <a:t>LIMITS THE CHOICES AND INFORMATION AVAILABLE TO CUSTOMER</a:t>
          </a:r>
          <a:endParaRPr lang="en-IN" dirty="0"/>
        </a:p>
      </dgm:t>
    </dgm:pt>
    <dgm:pt modelId="{AB0E1445-AB23-4DB7-83E3-2EF327855608}" type="parTrans" cxnId="{A5F118CA-CE2E-4F06-9F24-9E888747C6E4}">
      <dgm:prSet/>
      <dgm:spPr/>
      <dgm:t>
        <a:bodyPr/>
        <a:lstStyle/>
        <a:p>
          <a:endParaRPr lang="en-IN"/>
        </a:p>
      </dgm:t>
    </dgm:pt>
    <dgm:pt modelId="{62569189-AA8D-4F6D-9EE1-7D42E071CCF0}" type="sibTrans" cxnId="{A5F118CA-CE2E-4F06-9F24-9E888747C6E4}">
      <dgm:prSet/>
      <dgm:spPr/>
      <dgm:t>
        <a:bodyPr/>
        <a:lstStyle/>
        <a:p>
          <a:endParaRPr lang="en-IN"/>
        </a:p>
      </dgm:t>
    </dgm:pt>
    <dgm:pt modelId="{C0368BBB-4758-4870-A394-92BD23A5B89D}">
      <dgm:prSet phldrT="[Text]"/>
      <dgm:spPr/>
      <dgm:t>
        <a:bodyPr/>
        <a:lstStyle/>
        <a:p>
          <a:r>
            <a:rPr lang="en-IN" dirty="0" smtClean="0"/>
            <a:t>Policy uncertainty through costly, frequently changing or time consuming regulations</a:t>
          </a:r>
          <a:endParaRPr lang="en-IN" dirty="0"/>
        </a:p>
      </dgm:t>
    </dgm:pt>
    <dgm:pt modelId="{8531FC25-20CB-40D7-92A6-CBFA8A0ECE94}" type="parTrans" cxnId="{1CA1E5F4-D599-40E7-A9FA-D80CA6D97D84}">
      <dgm:prSet/>
      <dgm:spPr/>
      <dgm:t>
        <a:bodyPr/>
        <a:lstStyle/>
        <a:p>
          <a:endParaRPr lang="en-IN"/>
        </a:p>
      </dgm:t>
    </dgm:pt>
    <dgm:pt modelId="{D243C611-633D-43F7-8FA1-E1A0DD83F0B5}" type="sibTrans" cxnId="{1CA1E5F4-D599-40E7-A9FA-D80CA6D97D84}">
      <dgm:prSet/>
      <dgm:spPr/>
      <dgm:t>
        <a:bodyPr/>
        <a:lstStyle/>
        <a:p>
          <a:endParaRPr lang="en-IN"/>
        </a:p>
      </dgm:t>
    </dgm:pt>
    <dgm:pt modelId="{5A45B601-FD49-40AF-8CFA-6243BDFA9BEF}">
      <dgm:prSet phldrT="[Text]"/>
      <dgm:spPr/>
      <dgm:t>
        <a:bodyPr/>
        <a:lstStyle/>
        <a:p>
          <a:r>
            <a:rPr lang="en-IN" dirty="0" smtClean="0"/>
            <a:t>High cost of mobility between suppliers of a particular goods or services </a:t>
          </a:r>
          <a:endParaRPr lang="en-IN" dirty="0"/>
        </a:p>
      </dgm:t>
    </dgm:pt>
    <dgm:pt modelId="{24ACD82C-CBB3-44C9-952C-90629F35D7C5}" type="parTrans" cxnId="{3C1D905E-0FA3-45D9-89DA-F211120228AB}">
      <dgm:prSet/>
      <dgm:spPr/>
      <dgm:t>
        <a:bodyPr/>
        <a:lstStyle/>
        <a:p>
          <a:endParaRPr lang="en-IN"/>
        </a:p>
      </dgm:t>
    </dgm:pt>
    <dgm:pt modelId="{EAF85E6E-20D6-43DF-81E8-4ECDCA9DD153}" type="sibTrans" cxnId="{3C1D905E-0FA3-45D9-89DA-F211120228AB}">
      <dgm:prSet/>
      <dgm:spPr/>
      <dgm:t>
        <a:bodyPr/>
        <a:lstStyle/>
        <a:p>
          <a:endParaRPr lang="en-IN"/>
        </a:p>
      </dgm:t>
    </dgm:pt>
    <dgm:pt modelId="{6F0369A0-0542-40DE-BC6F-20F8FC7AD01D}" type="pres">
      <dgm:prSet presAssocID="{A8FCB955-EDBF-438C-92EB-C34EFBBD6967}" presName="linear" presStyleCnt="0">
        <dgm:presLayoutVars>
          <dgm:animLvl val="lvl"/>
          <dgm:resizeHandles val="exact"/>
        </dgm:presLayoutVars>
      </dgm:prSet>
      <dgm:spPr/>
      <dgm:t>
        <a:bodyPr/>
        <a:lstStyle/>
        <a:p>
          <a:endParaRPr lang="en-IN"/>
        </a:p>
      </dgm:t>
    </dgm:pt>
    <dgm:pt modelId="{CB15E1A3-A254-4D3D-A932-A40447B795B9}" type="pres">
      <dgm:prSet presAssocID="{2C480E99-BD1C-4E65-9807-A150E78F42AD}" presName="parentText" presStyleLbl="node1" presStyleIdx="0" presStyleCnt="4">
        <dgm:presLayoutVars>
          <dgm:chMax val="0"/>
          <dgm:bulletEnabled val="1"/>
        </dgm:presLayoutVars>
      </dgm:prSet>
      <dgm:spPr/>
      <dgm:t>
        <a:bodyPr/>
        <a:lstStyle/>
        <a:p>
          <a:endParaRPr lang="en-IN"/>
        </a:p>
      </dgm:t>
    </dgm:pt>
    <dgm:pt modelId="{441231A8-C831-415B-B70C-72E5B5E7EAF4}" type="pres">
      <dgm:prSet presAssocID="{2C480E99-BD1C-4E65-9807-A150E78F42AD}" presName="childText" presStyleLbl="revTx" presStyleIdx="0" presStyleCnt="4">
        <dgm:presLayoutVars>
          <dgm:bulletEnabled val="1"/>
        </dgm:presLayoutVars>
      </dgm:prSet>
      <dgm:spPr/>
      <dgm:t>
        <a:bodyPr/>
        <a:lstStyle/>
        <a:p>
          <a:endParaRPr lang="en-IN"/>
        </a:p>
      </dgm:t>
    </dgm:pt>
    <dgm:pt modelId="{6862F701-AAD7-4421-910C-8F81C9D8D813}" type="pres">
      <dgm:prSet presAssocID="{BE4D985D-FF45-40A3-B6DB-447668FC6F2D}" presName="parentText" presStyleLbl="node1" presStyleIdx="1" presStyleCnt="4" custLinFactNeighborX="-47" custLinFactNeighborY="21519">
        <dgm:presLayoutVars>
          <dgm:chMax val="0"/>
          <dgm:bulletEnabled val="1"/>
        </dgm:presLayoutVars>
      </dgm:prSet>
      <dgm:spPr/>
      <dgm:t>
        <a:bodyPr/>
        <a:lstStyle/>
        <a:p>
          <a:endParaRPr lang="en-IN"/>
        </a:p>
      </dgm:t>
    </dgm:pt>
    <dgm:pt modelId="{9ADA9F12-C551-42CB-80C2-8C5D5D5A5342}" type="pres">
      <dgm:prSet presAssocID="{BE4D985D-FF45-40A3-B6DB-447668FC6F2D}" presName="childText" presStyleLbl="revTx" presStyleIdx="1" presStyleCnt="4" custLinFactNeighborX="-47" custLinFactNeighborY="14931">
        <dgm:presLayoutVars>
          <dgm:bulletEnabled val="1"/>
        </dgm:presLayoutVars>
      </dgm:prSet>
      <dgm:spPr/>
      <dgm:t>
        <a:bodyPr/>
        <a:lstStyle/>
        <a:p>
          <a:endParaRPr lang="en-IN"/>
        </a:p>
      </dgm:t>
    </dgm:pt>
    <dgm:pt modelId="{0C3C684C-16ED-448D-B856-1FF1353F464F}" type="pres">
      <dgm:prSet presAssocID="{4D878359-D787-482D-8816-4A2E77543B5C}" presName="parentText" presStyleLbl="node1" presStyleIdx="2" presStyleCnt="4" custLinFactNeighborX="-47" custLinFactNeighborY="44379">
        <dgm:presLayoutVars>
          <dgm:chMax val="0"/>
          <dgm:bulletEnabled val="1"/>
        </dgm:presLayoutVars>
      </dgm:prSet>
      <dgm:spPr/>
      <dgm:t>
        <a:bodyPr/>
        <a:lstStyle/>
        <a:p>
          <a:endParaRPr lang="en-IN"/>
        </a:p>
      </dgm:t>
    </dgm:pt>
    <dgm:pt modelId="{DC2C73A4-D11D-4678-B89C-3CAFE31D9408}" type="pres">
      <dgm:prSet presAssocID="{4D878359-D787-482D-8816-4A2E77543B5C}" presName="childText" presStyleLbl="revTx" presStyleIdx="2" presStyleCnt="4" custLinFactNeighborX="-47" custLinFactNeighborY="58544">
        <dgm:presLayoutVars>
          <dgm:bulletEnabled val="1"/>
        </dgm:presLayoutVars>
      </dgm:prSet>
      <dgm:spPr/>
      <dgm:t>
        <a:bodyPr/>
        <a:lstStyle/>
        <a:p>
          <a:endParaRPr lang="en-IN"/>
        </a:p>
      </dgm:t>
    </dgm:pt>
    <dgm:pt modelId="{C541469A-1565-4DDF-AD3B-EBCB703EA423}" type="pres">
      <dgm:prSet presAssocID="{B4EFEEBF-3639-4DF1-B66E-7456D60B2A17}" presName="parentText" presStyleLbl="node1" presStyleIdx="3" presStyleCnt="4" custLinFactNeighborX="0" custLinFactNeighborY="79737">
        <dgm:presLayoutVars>
          <dgm:chMax val="0"/>
          <dgm:bulletEnabled val="1"/>
        </dgm:presLayoutVars>
      </dgm:prSet>
      <dgm:spPr/>
      <dgm:t>
        <a:bodyPr/>
        <a:lstStyle/>
        <a:p>
          <a:endParaRPr lang="en-IN"/>
        </a:p>
      </dgm:t>
    </dgm:pt>
    <dgm:pt modelId="{6BF6C572-43D9-421E-B7F5-858AE6A6182B}" type="pres">
      <dgm:prSet presAssocID="{B4EFEEBF-3639-4DF1-B66E-7456D60B2A17}" presName="childText" presStyleLbl="revTx" presStyleIdx="3" presStyleCnt="4" custLinFactNeighborX="-47" custLinFactNeighborY="55127">
        <dgm:presLayoutVars>
          <dgm:bulletEnabled val="1"/>
        </dgm:presLayoutVars>
      </dgm:prSet>
      <dgm:spPr/>
      <dgm:t>
        <a:bodyPr/>
        <a:lstStyle/>
        <a:p>
          <a:endParaRPr lang="en-IN"/>
        </a:p>
      </dgm:t>
    </dgm:pt>
  </dgm:ptLst>
  <dgm:cxnLst>
    <dgm:cxn modelId="{81C9B346-820C-4A61-A0E5-FAA53072D982}" srcId="{A8FCB955-EDBF-438C-92EB-C34EFBBD6967}" destId="{2C480E99-BD1C-4E65-9807-A150E78F42AD}" srcOrd="0" destOrd="0" parTransId="{64ECA2B4-C3E9-4D35-B2FB-EA20E296B481}" sibTransId="{AC98B576-286F-4AA8-BCBF-C54A29399C61}"/>
    <dgm:cxn modelId="{096BC4D0-F745-4228-BFA5-A27FFE61F1B1}" type="presOf" srcId="{A8FCB955-EDBF-438C-92EB-C34EFBBD6967}" destId="{6F0369A0-0542-40DE-BC6F-20F8FC7AD01D}" srcOrd="0" destOrd="0" presId="urn:microsoft.com/office/officeart/2005/8/layout/vList2"/>
    <dgm:cxn modelId="{3C1D905E-0FA3-45D9-89DA-F211120228AB}" srcId="{B4EFEEBF-3639-4DF1-B66E-7456D60B2A17}" destId="{5A45B601-FD49-40AF-8CFA-6243BDFA9BEF}" srcOrd="0" destOrd="0" parTransId="{24ACD82C-CBB3-44C9-952C-90629F35D7C5}" sibTransId="{EAF85E6E-20D6-43DF-81E8-4ECDCA9DD153}"/>
    <dgm:cxn modelId="{2000EF5F-B553-4735-A7EA-1BA401DCD9B1}" srcId="{A8FCB955-EDBF-438C-92EB-C34EFBBD6967}" destId="{4D878359-D787-482D-8816-4A2E77543B5C}" srcOrd="2" destOrd="0" parTransId="{B237A9A5-F30C-48AF-ACEC-CFBD0E2353C4}" sibTransId="{842BF43B-B3F5-49E2-A6AF-855472B4C04A}"/>
    <dgm:cxn modelId="{61DD14EF-EE4E-437C-B895-308040972ACE}" srcId="{BE4D985D-FF45-40A3-B6DB-447668FC6F2D}" destId="{C8B16031-C046-433D-BBE0-D697FA4E2648}" srcOrd="0" destOrd="0" parTransId="{4B8B29CF-E120-4185-B10F-226B1853F3E2}" sibTransId="{7D162447-5688-490D-9B9F-1515FBB12167}"/>
    <dgm:cxn modelId="{355D8397-1A29-44FF-AE6B-531D0329601A}" type="presOf" srcId="{C0368BBB-4758-4870-A394-92BD23A5B89D}" destId="{DC2C73A4-D11D-4678-B89C-3CAFE31D9408}" srcOrd="0" destOrd="0" presId="urn:microsoft.com/office/officeart/2005/8/layout/vList2"/>
    <dgm:cxn modelId="{E9402DCE-4D9D-44BB-B6B9-7839DFA9FD77}" type="presOf" srcId="{B4EFEEBF-3639-4DF1-B66E-7456D60B2A17}" destId="{C541469A-1565-4DDF-AD3B-EBCB703EA423}" srcOrd="0" destOrd="0" presId="urn:microsoft.com/office/officeart/2005/8/layout/vList2"/>
    <dgm:cxn modelId="{A5F118CA-CE2E-4F06-9F24-9E888747C6E4}" srcId="{A8FCB955-EDBF-438C-92EB-C34EFBBD6967}" destId="{B4EFEEBF-3639-4DF1-B66E-7456D60B2A17}" srcOrd="3" destOrd="0" parTransId="{AB0E1445-AB23-4DB7-83E3-2EF327855608}" sibTransId="{62569189-AA8D-4F6D-9EE1-7D42E071CCF0}"/>
    <dgm:cxn modelId="{5D496AD0-2B3D-4409-84A3-449939F67332}" srcId="{2C480E99-BD1C-4E65-9807-A150E78F42AD}" destId="{9858318D-C9D0-43FB-AEDD-250377A3AA79}" srcOrd="0" destOrd="0" parTransId="{922DD563-A94A-400D-B669-F1D5F84D7BA4}" sibTransId="{498DC576-2B15-4E96-A45E-C1BA30670750}"/>
    <dgm:cxn modelId="{33CD6723-2755-4F97-B961-97E5D9B6F2A4}" type="presOf" srcId="{4D878359-D787-482D-8816-4A2E77543B5C}" destId="{0C3C684C-16ED-448D-B856-1FF1353F464F}" srcOrd="0" destOrd="0" presId="urn:microsoft.com/office/officeart/2005/8/layout/vList2"/>
    <dgm:cxn modelId="{5E37C890-6EDA-4FEC-A0C3-EE571A4D3F6B}" type="presOf" srcId="{9858318D-C9D0-43FB-AEDD-250377A3AA79}" destId="{441231A8-C831-415B-B70C-72E5B5E7EAF4}" srcOrd="0" destOrd="0" presId="urn:microsoft.com/office/officeart/2005/8/layout/vList2"/>
    <dgm:cxn modelId="{F9A87C09-66CE-484C-8F05-D42C5F7A153B}" type="presOf" srcId="{C8B16031-C046-433D-BBE0-D697FA4E2648}" destId="{9ADA9F12-C551-42CB-80C2-8C5D5D5A5342}" srcOrd="0" destOrd="0" presId="urn:microsoft.com/office/officeart/2005/8/layout/vList2"/>
    <dgm:cxn modelId="{1CA1E5F4-D599-40E7-A9FA-D80CA6D97D84}" srcId="{4D878359-D787-482D-8816-4A2E77543B5C}" destId="{C0368BBB-4758-4870-A394-92BD23A5B89D}" srcOrd="0" destOrd="0" parTransId="{8531FC25-20CB-40D7-92A6-CBFA8A0ECE94}" sibTransId="{D243C611-633D-43F7-8FA1-E1A0DD83F0B5}"/>
    <dgm:cxn modelId="{FEB52529-6FBC-4F5F-B37E-9DD8D1DE167E}" type="presOf" srcId="{2C480E99-BD1C-4E65-9807-A150E78F42AD}" destId="{CB15E1A3-A254-4D3D-A932-A40447B795B9}" srcOrd="0" destOrd="0" presId="urn:microsoft.com/office/officeart/2005/8/layout/vList2"/>
    <dgm:cxn modelId="{2A3C8D1B-ECB1-4A9F-A4D8-B57C89EDE67F}" type="presOf" srcId="{BE4D985D-FF45-40A3-B6DB-447668FC6F2D}" destId="{6862F701-AAD7-4421-910C-8F81C9D8D813}" srcOrd="0" destOrd="0" presId="urn:microsoft.com/office/officeart/2005/8/layout/vList2"/>
    <dgm:cxn modelId="{061F6E8E-9407-4C23-84EE-CD491FC3A51A}" type="presOf" srcId="{5A45B601-FD49-40AF-8CFA-6243BDFA9BEF}" destId="{6BF6C572-43D9-421E-B7F5-858AE6A6182B}" srcOrd="0" destOrd="0" presId="urn:microsoft.com/office/officeart/2005/8/layout/vList2"/>
    <dgm:cxn modelId="{D5B73BBA-8035-4A3C-BAC0-939C5BADCF30}" srcId="{A8FCB955-EDBF-438C-92EB-C34EFBBD6967}" destId="{BE4D985D-FF45-40A3-B6DB-447668FC6F2D}" srcOrd="1" destOrd="0" parTransId="{9EE3C58A-CCC9-4EE1-9B3C-8DA9B6B8EF00}" sibTransId="{E0AE8EAE-116B-4641-A6D8-1CDDD3F61637}"/>
    <dgm:cxn modelId="{40DB9AEA-B4E2-450D-9EDC-852B9CCA6143}" type="presParOf" srcId="{6F0369A0-0542-40DE-BC6F-20F8FC7AD01D}" destId="{CB15E1A3-A254-4D3D-A932-A40447B795B9}" srcOrd="0" destOrd="0" presId="urn:microsoft.com/office/officeart/2005/8/layout/vList2"/>
    <dgm:cxn modelId="{EEDD2492-9976-4863-AEC1-FFF86047DB42}" type="presParOf" srcId="{6F0369A0-0542-40DE-BC6F-20F8FC7AD01D}" destId="{441231A8-C831-415B-B70C-72E5B5E7EAF4}" srcOrd="1" destOrd="0" presId="urn:microsoft.com/office/officeart/2005/8/layout/vList2"/>
    <dgm:cxn modelId="{358467B2-714D-404F-8E54-090A4C47E473}" type="presParOf" srcId="{6F0369A0-0542-40DE-BC6F-20F8FC7AD01D}" destId="{6862F701-AAD7-4421-910C-8F81C9D8D813}" srcOrd="2" destOrd="0" presId="urn:microsoft.com/office/officeart/2005/8/layout/vList2"/>
    <dgm:cxn modelId="{CB9C3A63-03A4-4E5F-8FAD-E61903BEAA99}" type="presParOf" srcId="{6F0369A0-0542-40DE-BC6F-20F8FC7AD01D}" destId="{9ADA9F12-C551-42CB-80C2-8C5D5D5A5342}" srcOrd="3" destOrd="0" presId="urn:microsoft.com/office/officeart/2005/8/layout/vList2"/>
    <dgm:cxn modelId="{C480D7B9-C88B-48AB-A1D0-0E13745CB197}" type="presParOf" srcId="{6F0369A0-0542-40DE-BC6F-20F8FC7AD01D}" destId="{0C3C684C-16ED-448D-B856-1FF1353F464F}" srcOrd="4" destOrd="0" presId="urn:microsoft.com/office/officeart/2005/8/layout/vList2"/>
    <dgm:cxn modelId="{4E899CD0-28CB-40EE-9B16-13E3E2477690}" type="presParOf" srcId="{6F0369A0-0542-40DE-BC6F-20F8FC7AD01D}" destId="{DC2C73A4-D11D-4678-B89C-3CAFE31D9408}" srcOrd="5" destOrd="0" presId="urn:microsoft.com/office/officeart/2005/8/layout/vList2"/>
    <dgm:cxn modelId="{EECB24DF-97ED-4CC6-83E9-71C35D51CB14}" type="presParOf" srcId="{6F0369A0-0542-40DE-BC6F-20F8FC7AD01D}" destId="{C541469A-1565-4DDF-AD3B-EBCB703EA423}" srcOrd="6" destOrd="0" presId="urn:microsoft.com/office/officeart/2005/8/layout/vList2"/>
    <dgm:cxn modelId="{68FDD024-290D-4AA9-A1B5-9E6BA2948128}" type="presParOf" srcId="{6F0369A0-0542-40DE-BC6F-20F8FC7AD01D}" destId="{6BF6C572-43D9-421E-B7F5-858AE6A6182B}"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DABB4-24AC-483B-817E-3D8AC90D4A5C}">
      <dsp:nvSpPr>
        <dsp:cNvPr id="0" name=""/>
        <dsp:cNvSpPr/>
      </dsp:nvSpPr>
      <dsp:spPr>
        <a:xfrm rot="5400000">
          <a:off x="-158835" y="158995"/>
          <a:ext cx="1058900" cy="741230"/>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IN" sz="1000" kern="1200" dirty="0" smtClean="0"/>
            <a:t>State Control</a:t>
          </a:r>
          <a:endParaRPr lang="en-IN" sz="1000" kern="1200" dirty="0"/>
        </a:p>
      </dsp:txBody>
      <dsp:txXfrm rot="-5400000">
        <a:off x="0" y="370775"/>
        <a:ext cx="741230" cy="317670"/>
      </dsp:txXfrm>
    </dsp:sp>
    <dsp:sp modelId="{70409211-5BAB-43D7-A081-0AAEFC8899F1}">
      <dsp:nvSpPr>
        <dsp:cNvPr id="0" name=""/>
        <dsp:cNvSpPr/>
      </dsp:nvSpPr>
      <dsp:spPr>
        <a:xfrm rot="5400000">
          <a:off x="3734884" y="-2979238"/>
          <a:ext cx="688285" cy="6675593"/>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The Industrial (Development &amp; Regulation) Act, 1951</a:t>
          </a:r>
          <a:endParaRPr lang="en-IN" sz="1800" kern="1200" dirty="0"/>
        </a:p>
        <a:p>
          <a:pPr marL="171450" lvl="1" indent="-171450" algn="l" defTabSz="800100">
            <a:lnSpc>
              <a:spcPct val="90000"/>
            </a:lnSpc>
            <a:spcBef>
              <a:spcPct val="0"/>
            </a:spcBef>
            <a:spcAft>
              <a:spcPct val="15000"/>
            </a:spcAft>
            <a:buChar char="••"/>
          </a:pPr>
          <a:r>
            <a:rPr lang="en-IN" sz="1800" kern="1200" dirty="0" smtClean="0"/>
            <a:t>Monopolies and Restrictive Trade Practices Act, 1969 (MRTP Act),</a:t>
          </a:r>
          <a:endParaRPr lang="en-IN" sz="1800" kern="1200" dirty="0"/>
        </a:p>
      </dsp:txBody>
      <dsp:txXfrm rot="-5400000">
        <a:off x="741231" y="48014"/>
        <a:ext cx="6641994" cy="621087"/>
      </dsp:txXfrm>
    </dsp:sp>
    <dsp:sp modelId="{898AB8A2-4E39-4D74-B97D-67058D043C83}">
      <dsp:nvSpPr>
        <dsp:cNvPr id="0" name=""/>
        <dsp:cNvSpPr/>
      </dsp:nvSpPr>
      <dsp:spPr>
        <a:xfrm rot="5400000">
          <a:off x="-158835" y="1100324"/>
          <a:ext cx="1058900" cy="741230"/>
        </a:xfrm>
        <a:prstGeom prst="chevron">
          <a:avLst/>
        </a:prstGeom>
        <a:solidFill>
          <a:schemeClr val="accent4">
            <a:hueOff val="-1116192"/>
            <a:satOff val="6725"/>
            <a:lumOff val="539"/>
            <a:alphaOff val="0"/>
          </a:schemeClr>
        </a:solidFill>
        <a:ln w="25400" cap="flat" cmpd="sng" algn="ctr">
          <a:solidFill>
            <a:schemeClr val="accent4">
              <a:hueOff val="-1116192"/>
              <a:satOff val="6725"/>
              <a:lumOff val="5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IN" sz="1000" kern="1200" dirty="0" smtClean="0"/>
            <a:t>Liberalization</a:t>
          </a:r>
          <a:endParaRPr lang="en-IN" sz="1000" kern="1200" dirty="0"/>
        </a:p>
      </dsp:txBody>
      <dsp:txXfrm rot="-5400000">
        <a:off x="0" y="1312104"/>
        <a:ext cx="741230" cy="317670"/>
      </dsp:txXfrm>
    </dsp:sp>
    <dsp:sp modelId="{6BEF3B61-8147-4487-B2E5-34B3BCB9591C}">
      <dsp:nvSpPr>
        <dsp:cNvPr id="0" name=""/>
        <dsp:cNvSpPr/>
      </dsp:nvSpPr>
      <dsp:spPr>
        <a:xfrm rot="5400000">
          <a:off x="3734884" y="-2052164"/>
          <a:ext cx="688285" cy="6675593"/>
        </a:xfrm>
        <a:prstGeom prst="round2SameRect">
          <a:avLst/>
        </a:prstGeom>
        <a:solidFill>
          <a:schemeClr val="lt1">
            <a:alpha val="90000"/>
            <a:hueOff val="0"/>
            <a:satOff val="0"/>
            <a:lumOff val="0"/>
            <a:alphaOff val="0"/>
          </a:schemeClr>
        </a:solidFill>
        <a:ln w="25400" cap="flat" cmpd="sng" algn="ctr">
          <a:solidFill>
            <a:schemeClr val="accent4">
              <a:hueOff val="-1116192"/>
              <a:satOff val="6725"/>
              <a:lumOff val="5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Post 1991, shift in focus from curbing monopolies to promoting competition</a:t>
          </a:r>
          <a:endParaRPr lang="en-IN" sz="1800" kern="1200" dirty="0"/>
        </a:p>
      </dsp:txBody>
      <dsp:txXfrm rot="-5400000">
        <a:off x="741231" y="975088"/>
        <a:ext cx="6641994" cy="621087"/>
      </dsp:txXfrm>
    </dsp:sp>
    <dsp:sp modelId="{E81F236B-A4C1-4F37-8470-626B24A9291C}">
      <dsp:nvSpPr>
        <dsp:cNvPr id="0" name=""/>
        <dsp:cNvSpPr/>
      </dsp:nvSpPr>
      <dsp:spPr>
        <a:xfrm rot="5400000">
          <a:off x="-158835" y="2041652"/>
          <a:ext cx="1058900" cy="741230"/>
        </a:xfrm>
        <a:prstGeom prst="chevron">
          <a:avLst/>
        </a:prstGeom>
        <a:solidFill>
          <a:schemeClr val="accent4">
            <a:hueOff val="-2232385"/>
            <a:satOff val="13449"/>
            <a:lumOff val="1078"/>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IN" sz="1000" kern="1200" dirty="0" smtClean="0"/>
            <a:t>2002</a:t>
          </a:r>
        </a:p>
      </dsp:txBody>
      <dsp:txXfrm rot="-5400000">
        <a:off x="0" y="2253432"/>
        <a:ext cx="741230" cy="317670"/>
      </dsp:txXfrm>
    </dsp:sp>
    <dsp:sp modelId="{BD048965-9CDC-4D88-BF05-D5B708586510}">
      <dsp:nvSpPr>
        <dsp:cNvPr id="0" name=""/>
        <dsp:cNvSpPr/>
      </dsp:nvSpPr>
      <dsp:spPr>
        <a:xfrm rot="5400000">
          <a:off x="3734884" y="-1110836"/>
          <a:ext cx="688285" cy="6675593"/>
        </a:xfrm>
        <a:prstGeom prst="round2Same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Competition Act 2002</a:t>
          </a:r>
        </a:p>
      </dsp:txBody>
      <dsp:txXfrm rot="-5400000">
        <a:off x="741231" y="1916416"/>
        <a:ext cx="6641994" cy="621087"/>
      </dsp:txXfrm>
    </dsp:sp>
    <dsp:sp modelId="{F5ABF7A2-4444-43C8-BAAA-725A753289BB}">
      <dsp:nvSpPr>
        <dsp:cNvPr id="0" name=""/>
        <dsp:cNvSpPr/>
      </dsp:nvSpPr>
      <dsp:spPr>
        <a:xfrm rot="5400000">
          <a:off x="-158835" y="2982981"/>
          <a:ext cx="1058900" cy="741230"/>
        </a:xfrm>
        <a:prstGeom prst="chevron">
          <a:avLst/>
        </a:prstGeom>
        <a:solidFill>
          <a:schemeClr val="accent4">
            <a:hueOff val="-3348577"/>
            <a:satOff val="20174"/>
            <a:lumOff val="1617"/>
            <a:alphaOff val="0"/>
          </a:schemeClr>
        </a:solidFill>
        <a:ln w="25400" cap="flat" cmpd="sng" algn="ctr">
          <a:solidFill>
            <a:schemeClr val="accent4">
              <a:hueOff val="-3348577"/>
              <a:satOff val="20174"/>
              <a:lumOff val="161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IN" sz="1000" kern="1200" dirty="0" smtClean="0"/>
            <a:t>2003</a:t>
          </a:r>
        </a:p>
      </dsp:txBody>
      <dsp:txXfrm rot="-5400000">
        <a:off x="0" y="3194761"/>
        <a:ext cx="741230" cy="317670"/>
      </dsp:txXfrm>
    </dsp:sp>
    <dsp:sp modelId="{B7A2435F-1104-4368-B287-3C7CFF23FDC4}">
      <dsp:nvSpPr>
        <dsp:cNvPr id="0" name=""/>
        <dsp:cNvSpPr/>
      </dsp:nvSpPr>
      <dsp:spPr>
        <a:xfrm rot="5400000">
          <a:off x="3734884" y="-169507"/>
          <a:ext cx="688285" cy="6675593"/>
        </a:xfrm>
        <a:prstGeom prst="round2SameRect">
          <a:avLst/>
        </a:prstGeom>
        <a:solidFill>
          <a:schemeClr val="lt1">
            <a:alpha val="90000"/>
            <a:hueOff val="0"/>
            <a:satOff val="0"/>
            <a:lumOff val="0"/>
            <a:alphaOff val="0"/>
          </a:schemeClr>
        </a:solidFill>
        <a:ln w="25400" cap="flat" cmpd="sng" algn="ctr">
          <a:solidFill>
            <a:schemeClr val="accent4">
              <a:hueOff val="-3348577"/>
              <a:satOff val="20174"/>
              <a:lumOff val="16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Competition Commission of India (CCI)</a:t>
          </a:r>
        </a:p>
      </dsp:txBody>
      <dsp:txXfrm rot="-5400000">
        <a:off x="741231" y="2857745"/>
        <a:ext cx="6641994" cy="621087"/>
      </dsp:txXfrm>
    </dsp:sp>
    <dsp:sp modelId="{E5BD620F-A051-44E6-870F-1E6675D0BFEF}">
      <dsp:nvSpPr>
        <dsp:cNvPr id="0" name=""/>
        <dsp:cNvSpPr/>
      </dsp:nvSpPr>
      <dsp:spPr>
        <a:xfrm rot="5400000">
          <a:off x="-158835" y="3924309"/>
          <a:ext cx="1058900" cy="741230"/>
        </a:xfrm>
        <a:prstGeom prst="chevron">
          <a:avLst/>
        </a:prstGeom>
        <a:solidFill>
          <a:schemeClr val="accent4">
            <a:hueOff val="-4464770"/>
            <a:satOff val="26899"/>
            <a:lumOff val="2156"/>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IN" sz="1000" kern="1200" dirty="0" smtClean="0"/>
            <a:t>2009</a:t>
          </a:r>
        </a:p>
      </dsp:txBody>
      <dsp:txXfrm rot="-5400000">
        <a:off x="0" y="4136089"/>
        <a:ext cx="741230" cy="317670"/>
      </dsp:txXfrm>
    </dsp:sp>
    <dsp:sp modelId="{A518D5F1-4BB3-4234-B267-C96B95E7536D}">
      <dsp:nvSpPr>
        <dsp:cNvPr id="0" name=""/>
        <dsp:cNvSpPr/>
      </dsp:nvSpPr>
      <dsp:spPr>
        <a:xfrm rot="5400000">
          <a:off x="3734884" y="771820"/>
          <a:ext cx="688285" cy="6675593"/>
        </a:xfrm>
        <a:prstGeom prst="round2Same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b="0" i="0" kern="1200" dirty="0" smtClean="0"/>
            <a:t>Competition Appellate Tribunal</a:t>
          </a:r>
          <a:endParaRPr lang="en-IN" sz="1800" kern="1200" dirty="0" smtClean="0"/>
        </a:p>
      </dsp:txBody>
      <dsp:txXfrm rot="-5400000">
        <a:off x="741231" y="3799073"/>
        <a:ext cx="6641994" cy="621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2DDB9-93D2-4015-9582-85C180B4E315}">
      <dsp:nvSpPr>
        <dsp:cNvPr id="0" name=""/>
        <dsp:cNvSpPr/>
      </dsp:nvSpPr>
      <dsp:spPr>
        <a:xfrm>
          <a:off x="3723322" y="4375554"/>
          <a:ext cx="1697355" cy="1697355"/>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IN" sz="1500" kern="1200" dirty="0" smtClean="0"/>
            <a:t>COMPETITION POLICY INSTRUMENTS</a:t>
          </a:r>
          <a:endParaRPr lang="en-IN" sz="1500" kern="1200" dirty="0"/>
        </a:p>
      </dsp:txBody>
      <dsp:txXfrm>
        <a:off x="3971894" y="4624126"/>
        <a:ext cx="1200211" cy="1200211"/>
      </dsp:txXfrm>
    </dsp:sp>
    <dsp:sp modelId="{3FC7C9F0-6808-421A-AEDF-8B68C54AF4F0}">
      <dsp:nvSpPr>
        <dsp:cNvPr id="0" name=""/>
        <dsp:cNvSpPr/>
      </dsp:nvSpPr>
      <dsp:spPr>
        <a:xfrm rot="10800000">
          <a:off x="597315" y="4982358"/>
          <a:ext cx="2954076" cy="483746"/>
        </a:xfrm>
        <a:prstGeom prst="lef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A2F8EA6-0B71-47A0-AA2C-30F40599B9ED}">
      <dsp:nvSpPr>
        <dsp:cNvPr id="0" name=""/>
        <dsp:cNvSpPr/>
      </dsp:nvSpPr>
      <dsp:spPr>
        <a:xfrm>
          <a:off x="3241" y="4748972"/>
          <a:ext cx="1188148" cy="950518"/>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TRADE POLICY</a:t>
          </a:r>
          <a:endParaRPr lang="en-IN" sz="1300" kern="1200" dirty="0"/>
        </a:p>
      </dsp:txBody>
      <dsp:txXfrm>
        <a:off x="31081" y="4776812"/>
        <a:ext cx="1132468" cy="894838"/>
      </dsp:txXfrm>
    </dsp:sp>
    <dsp:sp modelId="{7086596F-263F-4D86-89D6-1FFA8AC8A406}">
      <dsp:nvSpPr>
        <dsp:cNvPr id="0" name=""/>
        <dsp:cNvSpPr/>
      </dsp:nvSpPr>
      <dsp:spPr>
        <a:xfrm rot="12150000">
          <a:off x="787437" y="4026551"/>
          <a:ext cx="2954076" cy="483746"/>
        </a:xfrm>
        <a:prstGeom prst="leftArrow">
          <a:avLst>
            <a:gd name="adj1" fmla="val 60000"/>
            <a:gd name="adj2" fmla="val 5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0EC9E74E-95CD-47AE-A533-B61AB1DBF67C}">
      <dsp:nvSpPr>
        <dsp:cNvPr id="0" name=""/>
        <dsp:cNvSpPr/>
      </dsp:nvSpPr>
      <dsp:spPr>
        <a:xfrm>
          <a:off x="305796" y="3227926"/>
          <a:ext cx="1188148" cy="950518"/>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CONSUMER POLICY</a:t>
          </a:r>
          <a:endParaRPr lang="en-IN" sz="1300" kern="1200" dirty="0"/>
        </a:p>
      </dsp:txBody>
      <dsp:txXfrm>
        <a:off x="333636" y="3255766"/>
        <a:ext cx="1132468" cy="894838"/>
      </dsp:txXfrm>
    </dsp:sp>
    <dsp:sp modelId="{9F1F741F-2D95-4CCE-978B-C7436ED5351C}">
      <dsp:nvSpPr>
        <dsp:cNvPr id="0" name=""/>
        <dsp:cNvSpPr/>
      </dsp:nvSpPr>
      <dsp:spPr>
        <a:xfrm rot="13500000">
          <a:off x="1328859" y="3216256"/>
          <a:ext cx="2954076" cy="483746"/>
        </a:xfrm>
        <a:prstGeom prst="leftArrow">
          <a:avLst>
            <a:gd name="adj1" fmla="val 60000"/>
            <a:gd name="adj2" fmla="val 5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59006AF-F7AC-41FE-BC70-3A615FB2825D}">
      <dsp:nvSpPr>
        <dsp:cNvPr id="0" name=""/>
        <dsp:cNvSpPr/>
      </dsp:nvSpPr>
      <dsp:spPr>
        <a:xfrm>
          <a:off x="1167399" y="1938446"/>
          <a:ext cx="1188148" cy="950518"/>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ENVIRONMENT POLICY</a:t>
          </a:r>
          <a:endParaRPr lang="en-IN" sz="1300" kern="1200" dirty="0"/>
        </a:p>
      </dsp:txBody>
      <dsp:txXfrm>
        <a:off x="1195239" y="1966286"/>
        <a:ext cx="1132468" cy="894838"/>
      </dsp:txXfrm>
    </dsp:sp>
    <dsp:sp modelId="{F8ED03DA-0926-49B6-AC26-56CFB2AA91D7}">
      <dsp:nvSpPr>
        <dsp:cNvPr id="0" name=""/>
        <dsp:cNvSpPr/>
      </dsp:nvSpPr>
      <dsp:spPr>
        <a:xfrm rot="14850000">
          <a:off x="2139154" y="2674834"/>
          <a:ext cx="2954076" cy="483746"/>
        </a:xfrm>
        <a:prstGeom prst="leftArrow">
          <a:avLst>
            <a:gd name="adj1" fmla="val 60000"/>
            <a:gd name="adj2" fmla="val 5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CE0079A-70DD-44A6-9053-DEC20CADF78C}">
      <dsp:nvSpPr>
        <dsp:cNvPr id="0" name=""/>
        <dsp:cNvSpPr/>
      </dsp:nvSpPr>
      <dsp:spPr>
        <a:xfrm>
          <a:off x="2456879" y="1076843"/>
          <a:ext cx="1188148" cy="950518"/>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INTELLECTUAL PROPERTY POLICY</a:t>
          </a:r>
          <a:endParaRPr lang="en-IN" sz="1300" kern="1200" dirty="0"/>
        </a:p>
      </dsp:txBody>
      <dsp:txXfrm>
        <a:off x="2484719" y="1104683"/>
        <a:ext cx="1132468" cy="894838"/>
      </dsp:txXfrm>
    </dsp:sp>
    <dsp:sp modelId="{B4AFC70E-A8C7-44E4-857D-7BF0AC23BB8E}">
      <dsp:nvSpPr>
        <dsp:cNvPr id="0" name=""/>
        <dsp:cNvSpPr/>
      </dsp:nvSpPr>
      <dsp:spPr>
        <a:xfrm rot="16200000">
          <a:off x="3094961" y="2484712"/>
          <a:ext cx="2954076" cy="483746"/>
        </a:xfrm>
        <a:prstGeom prst="leftArrow">
          <a:avLst>
            <a:gd name="adj1" fmla="val 60000"/>
            <a:gd name="adj2" fmla="val 50000"/>
          </a:avLst>
        </a:prstGeom>
        <a:solidFill>
          <a:schemeClr val="accent6">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B0ECE77-8576-4CFC-9B7D-56208709EBC0}">
      <dsp:nvSpPr>
        <dsp:cNvPr id="0" name=""/>
        <dsp:cNvSpPr/>
      </dsp:nvSpPr>
      <dsp:spPr>
        <a:xfrm>
          <a:off x="3977925" y="774288"/>
          <a:ext cx="1188148" cy="950518"/>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INVESTMENT POLICY</a:t>
          </a:r>
          <a:endParaRPr lang="en-IN" sz="1300" kern="1200" dirty="0"/>
        </a:p>
      </dsp:txBody>
      <dsp:txXfrm>
        <a:off x="4005765" y="802128"/>
        <a:ext cx="1132468" cy="894838"/>
      </dsp:txXfrm>
    </dsp:sp>
    <dsp:sp modelId="{80322D8A-ECAB-4C9D-A948-96F9983570BA}">
      <dsp:nvSpPr>
        <dsp:cNvPr id="0" name=""/>
        <dsp:cNvSpPr/>
      </dsp:nvSpPr>
      <dsp:spPr>
        <a:xfrm rot="17550000">
          <a:off x="4050769" y="2674834"/>
          <a:ext cx="2954076" cy="483746"/>
        </a:xfrm>
        <a:prstGeom prst="leftArrow">
          <a:avLst>
            <a:gd name="adj1" fmla="val 60000"/>
            <a:gd name="adj2" fmla="val 5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8BD713C-28B1-4887-B3AB-358AF62AAAB7}">
      <dsp:nvSpPr>
        <dsp:cNvPr id="0" name=""/>
        <dsp:cNvSpPr/>
      </dsp:nvSpPr>
      <dsp:spPr>
        <a:xfrm>
          <a:off x="5498971" y="1076843"/>
          <a:ext cx="1188148" cy="950518"/>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LABOUR POLICY</a:t>
          </a:r>
          <a:endParaRPr lang="en-IN" sz="1300" kern="1200" dirty="0"/>
        </a:p>
      </dsp:txBody>
      <dsp:txXfrm>
        <a:off x="5526811" y="1104683"/>
        <a:ext cx="1132468" cy="894838"/>
      </dsp:txXfrm>
    </dsp:sp>
    <dsp:sp modelId="{E6439167-1BC8-4DA2-84C4-268E091681F4}">
      <dsp:nvSpPr>
        <dsp:cNvPr id="0" name=""/>
        <dsp:cNvSpPr/>
      </dsp:nvSpPr>
      <dsp:spPr>
        <a:xfrm rot="18900000">
          <a:off x="4861064" y="3216256"/>
          <a:ext cx="2954076" cy="483746"/>
        </a:xfrm>
        <a:prstGeom prst="leftArrow">
          <a:avLst>
            <a:gd name="adj1" fmla="val 60000"/>
            <a:gd name="adj2" fmla="val 5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DF68987-4761-46A3-A979-AEDA862D8300}">
      <dsp:nvSpPr>
        <dsp:cNvPr id="0" name=""/>
        <dsp:cNvSpPr/>
      </dsp:nvSpPr>
      <dsp:spPr>
        <a:xfrm>
          <a:off x="6788451" y="1938446"/>
          <a:ext cx="1188148" cy="950518"/>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REGIONAL DEVELOPMENT POLICY</a:t>
          </a:r>
          <a:endParaRPr lang="en-IN" sz="1300" kern="1200" dirty="0"/>
        </a:p>
      </dsp:txBody>
      <dsp:txXfrm>
        <a:off x="6816291" y="1966286"/>
        <a:ext cx="1132468" cy="894838"/>
      </dsp:txXfrm>
    </dsp:sp>
    <dsp:sp modelId="{EF6BC01D-4DCC-487F-B664-CAAEAA45D759}">
      <dsp:nvSpPr>
        <dsp:cNvPr id="0" name=""/>
        <dsp:cNvSpPr/>
      </dsp:nvSpPr>
      <dsp:spPr>
        <a:xfrm rot="20250000">
          <a:off x="5402485" y="4026551"/>
          <a:ext cx="2954076" cy="483746"/>
        </a:xfrm>
        <a:prstGeom prst="leftArrow">
          <a:avLst>
            <a:gd name="adj1" fmla="val 60000"/>
            <a:gd name="adj2" fmla="val 5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D412674-8F00-4B90-ADE0-977E17BD08BC}">
      <dsp:nvSpPr>
        <dsp:cNvPr id="0" name=""/>
        <dsp:cNvSpPr/>
      </dsp:nvSpPr>
      <dsp:spPr>
        <a:xfrm>
          <a:off x="7650055" y="3227926"/>
          <a:ext cx="1188148" cy="950518"/>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REGULATORY POLICY</a:t>
          </a:r>
        </a:p>
      </dsp:txBody>
      <dsp:txXfrm>
        <a:off x="7677895" y="3255766"/>
        <a:ext cx="1132468" cy="894838"/>
      </dsp:txXfrm>
    </dsp:sp>
    <dsp:sp modelId="{241963FE-9FC5-46D7-B2ED-A7CA4894BD48}">
      <dsp:nvSpPr>
        <dsp:cNvPr id="0" name=""/>
        <dsp:cNvSpPr/>
      </dsp:nvSpPr>
      <dsp:spPr>
        <a:xfrm>
          <a:off x="5592607" y="4982358"/>
          <a:ext cx="2954076" cy="483746"/>
        </a:xfrm>
        <a:prstGeom prst="leftArrow">
          <a:avLst>
            <a:gd name="adj1" fmla="val 60000"/>
            <a:gd name="adj2" fmla="val 5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DAABB461-0A16-4374-B893-00897319D712}">
      <dsp:nvSpPr>
        <dsp:cNvPr id="0" name=""/>
        <dsp:cNvSpPr/>
      </dsp:nvSpPr>
      <dsp:spPr>
        <a:xfrm>
          <a:off x="7952609" y="4748972"/>
          <a:ext cx="1188148" cy="950518"/>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765" tIns="24765" rIns="24765" bIns="24765" numCol="1" spcCol="1270" anchor="ctr" anchorCtr="0">
          <a:noAutofit/>
        </a:bodyPr>
        <a:lstStyle/>
        <a:p>
          <a:pPr lvl="0" algn="ctr" defTabSz="577850">
            <a:lnSpc>
              <a:spcPct val="90000"/>
            </a:lnSpc>
            <a:spcBef>
              <a:spcPct val="0"/>
            </a:spcBef>
            <a:spcAft>
              <a:spcPct val="35000"/>
            </a:spcAft>
          </a:pPr>
          <a:r>
            <a:rPr lang="en-IN" sz="1300" kern="1200" dirty="0" smtClean="0"/>
            <a:t>MISC</a:t>
          </a:r>
        </a:p>
        <a:p>
          <a:pPr lvl="0" algn="ctr" defTabSz="577850">
            <a:lnSpc>
              <a:spcPct val="90000"/>
            </a:lnSpc>
            <a:spcBef>
              <a:spcPct val="0"/>
            </a:spcBef>
            <a:spcAft>
              <a:spcPct val="35000"/>
            </a:spcAft>
          </a:pPr>
          <a:endParaRPr lang="en-IN" sz="1300" kern="1200" dirty="0" smtClean="0"/>
        </a:p>
      </dsp:txBody>
      <dsp:txXfrm>
        <a:off x="7980449" y="4776812"/>
        <a:ext cx="1132468" cy="8948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463308-A1A4-4659-8485-C810E96649EE}">
      <dsp:nvSpPr>
        <dsp:cNvPr id="0" name=""/>
        <dsp:cNvSpPr/>
      </dsp:nvSpPr>
      <dsp:spPr>
        <a:xfrm rot="5400000">
          <a:off x="5500666" y="-2294512"/>
          <a:ext cx="750373" cy="5530214"/>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IN" sz="1300" kern="1200" dirty="0" smtClean="0"/>
            <a:t>Preserve the competition process and establish fair market process</a:t>
          </a:r>
          <a:endParaRPr lang="en-IN" sz="1300" kern="1200" dirty="0"/>
        </a:p>
        <a:p>
          <a:pPr marL="114300" lvl="1" indent="-114300" algn="l" defTabSz="577850">
            <a:lnSpc>
              <a:spcPct val="90000"/>
            </a:lnSpc>
            <a:spcBef>
              <a:spcPct val="0"/>
            </a:spcBef>
            <a:spcAft>
              <a:spcPct val="15000"/>
            </a:spcAft>
            <a:buChar char="••"/>
          </a:pPr>
          <a:r>
            <a:rPr lang="en-IN" sz="1300" kern="1200" dirty="0" smtClean="0"/>
            <a:t>Competitive neutrality where government compete with businesses</a:t>
          </a:r>
          <a:endParaRPr lang="en-IN" sz="1300" kern="1200" dirty="0"/>
        </a:p>
        <a:p>
          <a:pPr marL="114300" lvl="1" indent="-114300" algn="l" defTabSz="577850">
            <a:lnSpc>
              <a:spcPct val="90000"/>
            </a:lnSpc>
            <a:spcBef>
              <a:spcPct val="0"/>
            </a:spcBef>
            <a:spcAft>
              <a:spcPct val="15000"/>
            </a:spcAft>
            <a:buChar char="••"/>
          </a:pPr>
          <a:r>
            <a:rPr lang="en-IN" sz="1300" kern="1200" dirty="0" smtClean="0"/>
            <a:t>Single National Market</a:t>
          </a:r>
          <a:endParaRPr lang="en-IN" sz="1300" kern="1200" dirty="0"/>
        </a:p>
      </dsp:txBody>
      <dsp:txXfrm rot="-5400000">
        <a:off x="3110746" y="132038"/>
        <a:ext cx="5493584" cy="677113"/>
      </dsp:txXfrm>
    </dsp:sp>
    <dsp:sp modelId="{E0318017-5DBE-4428-B460-500CDFE7AF20}">
      <dsp:nvSpPr>
        <dsp:cNvPr id="0" name=""/>
        <dsp:cNvSpPr/>
      </dsp:nvSpPr>
      <dsp:spPr>
        <a:xfrm>
          <a:off x="0" y="1611"/>
          <a:ext cx="3110745" cy="93796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IN" sz="2600" kern="1200" dirty="0" smtClean="0"/>
            <a:t>Competition Process</a:t>
          </a:r>
          <a:endParaRPr lang="en-IN" sz="2600" kern="1200" dirty="0"/>
        </a:p>
      </dsp:txBody>
      <dsp:txXfrm>
        <a:off x="45788" y="47399"/>
        <a:ext cx="3019169" cy="846390"/>
      </dsp:txXfrm>
    </dsp:sp>
    <dsp:sp modelId="{3D92D502-6BA4-48F4-A5AB-4DC5976A0B50}">
      <dsp:nvSpPr>
        <dsp:cNvPr id="0" name=""/>
        <dsp:cNvSpPr/>
      </dsp:nvSpPr>
      <dsp:spPr>
        <a:xfrm rot="5400000">
          <a:off x="5500666" y="-1309647"/>
          <a:ext cx="750373" cy="5530214"/>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IN" sz="1300" kern="1200" dirty="0" smtClean="0"/>
            <a:t>Protect and encourage Competition culture</a:t>
          </a:r>
          <a:endParaRPr lang="en-IN" sz="1300" kern="1200" dirty="0"/>
        </a:p>
        <a:p>
          <a:pPr marL="114300" lvl="1" indent="-114300" algn="l" defTabSz="577850">
            <a:lnSpc>
              <a:spcPct val="90000"/>
            </a:lnSpc>
            <a:spcBef>
              <a:spcPct val="0"/>
            </a:spcBef>
            <a:spcAft>
              <a:spcPct val="15000"/>
            </a:spcAft>
            <a:buChar char="••"/>
          </a:pPr>
          <a:r>
            <a:rPr lang="en-US" sz="1300" kern="1200" dirty="0" smtClean="0"/>
            <a:t>Awareness, training, and capacity building of the stakeholders</a:t>
          </a:r>
          <a:endParaRPr lang="en-IN" sz="1300" kern="1200" dirty="0"/>
        </a:p>
      </dsp:txBody>
      <dsp:txXfrm rot="-5400000">
        <a:off x="3110746" y="1116903"/>
        <a:ext cx="5493584" cy="677113"/>
      </dsp:txXfrm>
    </dsp:sp>
    <dsp:sp modelId="{A42152F2-F74B-4634-9A96-CA8F1D1B8264}">
      <dsp:nvSpPr>
        <dsp:cNvPr id="0" name=""/>
        <dsp:cNvSpPr/>
      </dsp:nvSpPr>
      <dsp:spPr>
        <a:xfrm>
          <a:off x="0" y="986476"/>
          <a:ext cx="3110745" cy="93796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IN" sz="2600" kern="1200" dirty="0" smtClean="0"/>
            <a:t>Competition Culture</a:t>
          </a:r>
          <a:endParaRPr lang="en-IN" sz="2600" kern="1200" dirty="0"/>
        </a:p>
      </dsp:txBody>
      <dsp:txXfrm>
        <a:off x="45788" y="1032264"/>
        <a:ext cx="3019169" cy="846390"/>
      </dsp:txXfrm>
    </dsp:sp>
    <dsp:sp modelId="{30C21C22-EEB6-475E-BB3E-319455070A0F}">
      <dsp:nvSpPr>
        <dsp:cNvPr id="0" name=""/>
        <dsp:cNvSpPr/>
      </dsp:nvSpPr>
      <dsp:spPr>
        <a:xfrm rot="5400000">
          <a:off x="5500666" y="-324782"/>
          <a:ext cx="750373" cy="5530214"/>
        </a:xfrm>
        <a:prstGeom prst="round2Same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Encourage adherence to  competition principles in policies , laws and procedures of Govt.</a:t>
          </a:r>
          <a:endParaRPr lang="en-IN" sz="1300" kern="1200" dirty="0"/>
        </a:p>
        <a:p>
          <a:pPr marL="114300" lvl="1" indent="-114300" algn="l" defTabSz="577850">
            <a:lnSpc>
              <a:spcPct val="90000"/>
            </a:lnSpc>
            <a:spcBef>
              <a:spcPct val="0"/>
            </a:spcBef>
            <a:spcAft>
              <a:spcPct val="15000"/>
            </a:spcAft>
            <a:buChar char="••"/>
          </a:pPr>
          <a:r>
            <a:rPr lang="en-IN" sz="1300" kern="1200" dirty="0" smtClean="0"/>
            <a:t>National, Regional and international co-operation</a:t>
          </a:r>
          <a:endParaRPr lang="en-IN" sz="1300" kern="1200" dirty="0"/>
        </a:p>
      </dsp:txBody>
      <dsp:txXfrm rot="-5400000">
        <a:off x="3110746" y="2101768"/>
        <a:ext cx="5493584" cy="677113"/>
      </dsp:txXfrm>
    </dsp:sp>
    <dsp:sp modelId="{2012862D-4EE5-4651-9082-DD4B892F8817}">
      <dsp:nvSpPr>
        <dsp:cNvPr id="0" name=""/>
        <dsp:cNvSpPr/>
      </dsp:nvSpPr>
      <dsp:spPr>
        <a:xfrm>
          <a:off x="0" y="1971341"/>
          <a:ext cx="3110745" cy="93796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IN" sz="2600" kern="1200" dirty="0" smtClean="0"/>
            <a:t>Policies</a:t>
          </a:r>
          <a:endParaRPr lang="en-IN" sz="2600" kern="1200" dirty="0"/>
        </a:p>
      </dsp:txBody>
      <dsp:txXfrm>
        <a:off x="45788" y="2017129"/>
        <a:ext cx="3019169" cy="846390"/>
      </dsp:txXfrm>
    </dsp:sp>
    <dsp:sp modelId="{EA602638-8214-4690-8DA6-30C1147ADBE4}">
      <dsp:nvSpPr>
        <dsp:cNvPr id="0" name=""/>
        <dsp:cNvSpPr/>
      </dsp:nvSpPr>
      <dsp:spPr>
        <a:xfrm rot="5400000">
          <a:off x="5500666" y="660082"/>
          <a:ext cx="750373" cy="5530214"/>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Competition in  regulated sectors</a:t>
          </a:r>
          <a:endParaRPr lang="en-IN" sz="1300" kern="1200" dirty="0"/>
        </a:p>
        <a:p>
          <a:pPr marL="114300" lvl="1" indent="-114300" algn="l" defTabSz="577850">
            <a:lnSpc>
              <a:spcPct val="90000"/>
            </a:lnSpc>
            <a:spcBef>
              <a:spcPct val="0"/>
            </a:spcBef>
            <a:spcAft>
              <a:spcPct val="15000"/>
            </a:spcAft>
            <a:buChar char="••"/>
          </a:pPr>
          <a:r>
            <a:rPr lang="en-IN" sz="1300" kern="1200" dirty="0" smtClean="0"/>
            <a:t>Coordination among regulators</a:t>
          </a:r>
          <a:endParaRPr lang="en-IN" sz="1300" kern="1200" dirty="0"/>
        </a:p>
      </dsp:txBody>
      <dsp:txXfrm rot="-5400000">
        <a:off x="3110746" y="3086632"/>
        <a:ext cx="5493584" cy="677113"/>
      </dsp:txXfrm>
    </dsp:sp>
    <dsp:sp modelId="{6CACCD17-B9FF-40D8-A777-8A90803686CE}">
      <dsp:nvSpPr>
        <dsp:cNvPr id="0" name=""/>
        <dsp:cNvSpPr/>
      </dsp:nvSpPr>
      <dsp:spPr>
        <a:xfrm>
          <a:off x="0" y="2956206"/>
          <a:ext cx="3110745" cy="93796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IN" sz="2600" kern="1200" dirty="0" smtClean="0"/>
            <a:t>Regulated Sector</a:t>
          </a:r>
          <a:endParaRPr lang="en-IN" sz="2600" kern="1200" dirty="0"/>
        </a:p>
      </dsp:txBody>
      <dsp:txXfrm>
        <a:off x="45788" y="3001994"/>
        <a:ext cx="3019169" cy="846390"/>
      </dsp:txXfrm>
    </dsp:sp>
    <dsp:sp modelId="{8149AF28-A8F5-4244-ABEB-6C2F42A6300D}">
      <dsp:nvSpPr>
        <dsp:cNvPr id="0" name=""/>
        <dsp:cNvSpPr/>
      </dsp:nvSpPr>
      <dsp:spPr>
        <a:xfrm rot="5400000">
          <a:off x="5500666" y="1644948"/>
          <a:ext cx="750373" cy="5530214"/>
        </a:xfrm>
        <a:prstGeom prst="round2Same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IN" sz="1300" kern="1200" dirty="0" smtClean="0"/>
            <a:t>Deviation from competition principles to meet desirable social or national goals</a:t>
          </a:r>
          <a:endParaRPr lang="en-IN" sz="1300" kern="1200" dirty="0"/>
        </a:p>
        <a:p>
          <a:pPr marL="114300" lvl="1" indent="-114300" algn="l" defTabSz="577850">
            <a:lnSpc>
              <a:spcPct val="90000"/>
            </a:lnSpc>
            <a:spcBef>
              <a:spcPct val="0"/>
            </a:spcBef>
            <a:spcAft>
              <a:spcPct val="15000"/>
            </a:spcAft>
            <a:buChar char="••"/>
          </a:pPr>
          <a:r>
            <a:rPr lang="en-IN" sz="1300" kern="1200" dirty="0" smtClean="0"/>
            <a:t>Well defined, rule bound time bound, non-</a:t>
          </a:r>
          <a:r>
            <a:rPr lang="en-IN" sz="1300" kern="1200" dirty="0" err="1" smtClean="0"/>
            <a:t>descriminatory</a:t>
          </a:r>
          <a:endParaRPr lang="en-IN" sz="1300" kern="1200" dirty="0"/>
        </a:p>
      </dsp:txBody>
      <dsp:txXfrm rot="-5400000">
        <a:off x="3110746" y="4071498"/>
        <a:ext cx="5493584" cy="677113"/>
      </dsp:txXfrm>
    </dsp:sp>
    <dsp:sp modelId="{EC32A360-078C-4FC7-B1D0-E15EF7248B95}">
      <dsp:nvSpPr>
        <dsp:cNvPr id="0" name=""/>
        <dsp:cNvSpPr/>
      </dsp:nvSpPr>
      <dsp:spPr>
        <a:xfrm>
          <a:off x="0" y="3941071"/>
          <a:ext cx="3110745" cy="93796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IN" sz="2600" kern="1200" dirty="0" smtClean="0"/>
            <a:t>Social Goals</a:t>
          </a:r>
          <a:endParaRPr lang="en-IN" sz="2600" kern="1200" dirty="0"/>
        </a:p>
      </dsp:txBody>
      <dsp:txXfrm>
        <a:off x="45788" y="3986859"/>
        <a:ext cx="3019169" cy="846390"/>
      </dsp:txXfrm>
    </dsp:sp>
    <dsp:sp modelId="{1E946083-B4BC-4876-960D-291E560FDE68}">
      <dsp:nvSpPr>
        <dsp:cNvPr id="0" name=""/>
        <dsp:cNvSpPr/>
      </dsp:nvSpPr>
      <dsp:spPr>
        <a:xfrm rot="5400000">
          <a:off x="5500666" y="2629813"/>
          <a:ext cx="750373" cy="5530214"/>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Optimize efficiency and maximize consumer welfare</a:t>
          </a:r>
          <a:endParaRPr lang="en-IN" sz="1300" kern="1200" dirty="0"/>
        </a:p>
        <a:p>
          <a:pPr marL="114300" lvl="1" indent="-114300" algn="l" defTabSz="577850">
            <a:lnSpc>
              <a:spcPct val="90000"/>
            </a:lnSpc>
            <a:spcBef>
              <a:spcPct val="0"/>
            </a:spcBef>
            <a:spcAft>
              <a:spcPct val="15000"/>
            </a:spcAft>
            <a:buChar char="••"/>
          </a:pPr>
          <a:r>
            <a:rPr lang="en-IN" sz="1300" kern="1200" dirty="0" smtClean="0"/>
            <a:t>Wider Choices, Better quality of goods and services at competitive prices</a:t>
          </a:r>
          <a:endParaRPr lang="en-IN" sz="1300" kern="1200" dirty="0"/>
        </a:p>
      </dsp:txBody>
      <dsp:txXfrm rot="-5400000">
        <a:off x="3110746" y="5056363"/>
        <a:ext cx="5493584" cy="677113"/>
      </dsp:txXfrm>
    </dsp:sp>
    <dsp:sp modelId="{9F8D3F27-7448-49DF-8F0C-2CBAE2D6FBCB}">
      <dsp:nvSpPr>
        <dsp:cNvPr id="0" name=""/>
        <dsp:cNvSpPr/>
      </dsp:nvSpPr>
      <dsp:spPr>
        <a:xfrm>
          <a:off x="0" y="4925937"/>
          <a:ext cx="3110745" cy="93796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IN" sz="2600" kern="1200" dirty="0" smtClean="0"/>
            <a:t>Goal</a:t>
          </a:r>
          <a:endParaRPr lang="en-IN" sz="2600" kern="1200" dirty="0"/>
        </a:p>
      </dsp:txBody>
      <dsp:txXfrm>
        <a:off x="45788" y="4971725"/>
        <a:ext cx="3019169" cy="8463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435BD8-9B70-4C25-A8D2-D08BA6DCDD4D}">
      <dsp:nvSpPr>
        <dsp:cNvPr id="0" name=""/>
        <dsp:cNvSpPr/>
      </dsp:nvSpPr>
      <dsp:spPr>
        <a:xfrm>
          <a:off x="539546" y="260654"/>
          <a:ext cx="2500312" cy="250031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IN" sz="2300" kern="1200" dirty="0" smtClean="0"/>
            <a:t>COMPETITION POLICY</a:t>
          </a:r>
          <a:endParaRPr lang="en-IN" sz="2300" kern="1200" dirty="0"/>
        </a:p>
      </dsp:txBody>
      <dsp:txXfrm>
        <a:off x="905708" y="626816"/>
        <a:ext cx="1767988" cy="1767988"/>
      </dsp:txXfrm>
    </dsp:sp>
    <dsp:sp modelId="{65A4F3E6-FDA9-4BC5-82DF-0FEC6F0958D3}">
      <dsp:nvSpPr>
        <dsp:cNvPr id="0" name=""/>
        <dsp:cNvSpPr/>
      </dsp:nvSpPr>
      <dsp:spPr>
        <a:xfrm>
          <a:off x="1259627" y="2708920"/>
          <a:ext cx="1450181" cy="1450181"/>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IN" sz="1900" kern="1200"/>
        </a:p>
      </dsp:txBody>
      <dsp:txXfrm>
        <a:off x="1451848" y="3263469"/>
        <a:ext cx="1065739" cy="341083"/>
      </dsp:txXfrm>
    </dsp:sp>
    <dsp:sp modelId="{4EE9C648-0ABC-468E-B626-5F1C5D16190C}">
      <dsp:nvSpPr>
        <dsp:cNvPr id="0" name=""/>
        <dsp:cNvSpPr/>
      </dsp:nvSpPr>
      <dsp:spPr>
        <a:xfrm>
          <a:off x="611555" y="4005071"/>
          <a:ext cx="2500312" cy="250031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IN" sz="2300" kern="1200" dirty="0" smtClean="0"/>
            <a:t>COMPETITION LAW</a:t>
          </a:r>
          <a:endParaRPr lang="en-IN" sz="2300" kern="1200" dirty="0"/>
        </a:p>
      </dsp:txBody>
      <dsp:txXfrm>
        <a:off x="977717" y="4371233"/>
        <a:ext cx="1767988" cy="1767988"/>
      </dsp:txXfrm>
    </dsp:sp>
    <dsp:sp modelId="{F6827BD9-42CD-42FD-BEDD-94B173221290}">
      <dsp:nvSpPr>
        <dsp:cNvPr id="0" name=""/>
        <dsp:cNvSpPr/>
      </dsp:nvSpPr>
      <dsp:spPr>
        <a:xfrm rot="33301">
          <a:off x="3351902" y="2935210"/>
          <a:ext cx="508923" cy="93011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IN" sz="1900" kern="1200"/>
        </a:p>
      </dsp:txBody>
      <dsp:txXfrm>
        <a:off x="3351906" y="3120494"/>
        <a:ext cx="356246" cy="558070"/>
      </dsp:txXfrm>
    </dsp:sp>
    <dsp:sp modelId="{DDCBA3AA-AB1A-4D8D-9211-478D3F2E18F1}">
      <dsp:nvSpPr>
        <dsp:cNvPr id="0" name=""/>
        <dsp:cNvSpPr/>
      </dsp:nvSpPr>
      <dsp:spPr>
        <a:xfrm>
          <a:off x="4071937" y="928687"/>
          <a:ext cx="5000624" cy="5000624"/>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r>
            <a:rPr lang="en-IN" sz="4600" kern="1200" dirty="0" smtClean="0"/>
            <a:t>NATIONAL COMPETITION POLICY</a:t>
          </a:r>
          <a:endParaRPr lang="en-IN" sz="4600" kern="1200" dirty="0"/>
        </a:p>
      </dsp:txBody>
      <dsp:txXfrm>
        <a:off x="4804261" y="1661011"/>
        <a:ext cx="3535976" cy="35359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F4DE5-FFAC-4742-BF8F-3113511D7706}">
      <dsp:nvSpPr>
        <dsp:cNvPr id="0" name=""/>
        <dsp:cNvSpPr/>
      </dsp:nvSpPr>
      <dsp:spPr>
        <a:xfrm>
          <a:off x="2890082" y="2564172"/>
          <a:ext cx="639196" cy="1217981"/>
        </a:xfrm>
        <a:custGeom>
          <a:avLst/>
          <a:gdLst/>
          <a:ahLst/>
          <a:cxnLst/>
          <a:rect l="0" t="0" r="0" b="0"/>
          <a:pathLst>
            <a:path>
              <a:moveTo>
                <a:pt x="0" y="0"/>
              </a:moveTo>
              <a:lnTo>
                <a:pt x="319598" y="0"/>
              </a:lnTo>
              <a:lnTo>
                <a:pt x="319598" y="1217981"/>
              </a:lnTo>
              <a:lnTo>
                <a:pt x="639196" y="1217981"/>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3175292" y="3138774"/>
        <a:ext cx="68775" cy="68775"/>
      </dsp:txXfrm>
    </dsp:sp>
    <dsp:sp modelId="{71CC11B2-A6A5-4A64-AE8A-E05A298C3C51}">
      <dsp:nvSpPr>
        <dsp:cNvPr id="0" name=""/>
        <dsp:cNvSpPr/>
      </dsp:nvSpPr>
      <dsp:spPr>
        <a:xfrm>
          <a:off x="2890082" y="1997678"/>
          <a:ext cx="639196" cy="566493"/>
        </a:xfrm>
        <a:custGeom>
          <a:avLst/>
          <a:gdLst/>
          <a:ahLst/>
          <a:cxnLst/>
          <a:rect l="0" t="0" r="0" b="0"/>
          <a:pathLst>
            <a:path>
              <a:moveTo>
                <a:pt x="0" y="566493"/>
              </a:moveTo>
              <a:lnTo>
                <a:pt x="319598" y="566493"/>
              </a:lnTo>
              <a:lnTo>
                <a:pt x="319598" y="0"/>
              </a:lnTo>
              <a:lnTo>
                <a:pt x="639196"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3188328" y="2259572"/>
        <a:ext cx="42705" cy="42705"/>
      </dsp:txXfrm>
    </dsp:sp>
    <dsp:sp modelId="{C15B7679-638D-4F78-A465-08C017BA9D7C}">
      <dsp:nvSpPr>
        <dsp:cNvPr id="0" name=""/>
        <dsp:cNvSpPr/>
      </dsp:nvSpPr>
      <dsp:spPr>
        <a:xfrm>
          <a:off x="2890082" y="779697"/>
          <a:ext cx="639196" cy="1784474"/>
        </a:xfrm>
        <a:custGeom>
          <a:avLst/>
          <a:gdLst/>
          <a:ahLst/>
          <a:cxnLst/>
          <a:rect l="0" t="0" r="0" b="0"/>
          <a:pathLst>
            <a:path>
              <a:moveTo>
                <a:pt x="0" y="1784474"/>
              </a:moveTo>
              <a:lnTo>
                <a:pt x="319598" y="1784474"/>
              </a:lnTo>
              <a:lnTo>
                <a:pt x="319598" y="0"/>
              </a:lnTo>
              <a:lnTo>
                <a:pt x="639196"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IN" sz="600" kern="1200"/>
        </a:p>
      </dsp:txBody>
      <dsp:txXfrm>
        <a:off x="3162293" y="1624547"/>
        <a:ext cx="94775" cy="94775"/>
      </dsp:txXfrm>
    </dsp:sp>
    <dsp:sp modelId="{CA054B9F-9ED9-4E88-9372-18B7558BB688}">
      <dsp:nvSpPr>
        <dsp:cNvPr id="0" name=""/>
        <dsp:cNvSpPr/>
      </dsp:nvSpPr>
      <dsp:spPr>
        <a:xfrm rot="16200000">
          <a:off x="-161282" y="2076979"/>
          <a:ext cx="5128344" cy="974385"/>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0640" tIns="40640" rIns="40640" bIns="40640" numCol="1" spcCol="1270" anchor="ctr" anchorCtr="0">
          <a:noAutofit/>
        </a:bodyPr>
        <a:lstStyle/>
        <a:p>
          <a:pPr lvl="0" algn="ctr" defTabSz="2844800">
            <a:lnSpc>
              <a:spcPct val="90000"/>
            </a:lnSpc>
            <a:spcBef>
              <a:spcPct val="0"/>
            </a:spcBef>
            <a:spcAft>
              <a:spcPct val="35000"/>
            </a:spcAft>
          </a:pPr>
          <a:r>
            <a:rPr lang="en-IN" sz="6400" kern="1200" dirty="0" smtClean="0"/>
            <a:t>NCP</a:t>
          </a:r>
          <a:endParaRPr lang="en-IN" sz="6400" kern="1200" dirty="0"/>
        </a:p>
      </dsp:txBody>
      <dsp:txXfrm>
        <a:off x="-161282" y="2076979"/>
        <a:ext cx="5128344" cy="974385"/>
      </dsp:txXfrm>
    </dsp:sp>
    <dsp:sp modelId="{6552D174-9A84-458D-AAEE-E00469D12F2F}">
      <dsp:nvSpPr>
        <dsp:cNvPr id="0" name=""/>
        <dsp:cNvSpPr/>
      </dsp:nvSpPr>
      <dsp:spPr>
        <a:xfrm>
          <a:off x="3529279" y="292504"/>
          <a:ext cx="3195983" cy="974385"/>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National Competition Policy Council(NCPC)</a:t>
          </a:r>
          <a:endParaRPr lang="en-IN" sz="1700" kern="1200" dirty="0"/>
        </a:p>
      </dsp:txBody>
      <dsp:txXfrm>
        <a:off x="3529279" y="292504"/>
        <a:ext cx="3195983" cy="974385"/>
      </dsp:txXfrm>
    </dsp:sp>
    <dsp:sp modelId="{424497CA-D406-4737-9585-85833E72C1A8}">
      <dsp:nvSpPr>
        <dsp:cNvPr id="0" name=""/>
        <dsp:cNvSpPr/>
      </dsp:nvSpPr>
      <dsp:spPr>
        <a:xfrm>
          <a:off x="3529279" y="1510486"/>
          <a:ext cx="3195983" cy="974385"/>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Competition Impact </a:t>
          </a:r>
          <a:r>
            <a:rPr lang="en-IN" sz="1700" kern="1200" dirty="0" err="1" smtClean="0"/>
            <a:t>Assesment</a:t>
          </a:r>
          <a:r>
            <a:rPr lang="en-IN" sz="1700" kern="1200" dirty="0" smtClean="0"/>
            <a:t>(CIA)</a:t>
          </a:r>
          <a:endParaRPr lang="en-IN" sz="1700" kern="1200" dirty="0"/>
        </a:p>
      </dsp:txBody>
      <dsp:txXfrm>
        <a:off x="3529279" y="1510486"/>
        <a:ext cx="3195983" cy="974385"/>
      </dsp:txXfrm>
    </dsp:sp>
    <dsp:sp modelId="{3CC165ED-6445-4791-94EE-831A114DD287}">
      <dsp:nvSpPr>
        <dsp:cNvPr id="0" name=""/>
        <dsp:cNvSpPr/>
      </dsp:nvSpPr>
      <dsp:spPr>
        <a:xfrm>
          <a:off x="3529279" y="2728467"/>
          <a:ext cx="3195983" cy="2107371"/>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Oversight Mechanism</a:t>
          </a:r>
        </a:p>
        <a:p>
          <a:pPr lvl="0" algn="ctr" defTabSz="755650">
            <a:lnSpc>
              <a:spcPct val="90000"/>
            </a:lnSpc>
            <a:spcBef>
              <a:spcPct val="0"/>
            </a:spcBef>
            <a:spcAft>
              <a:spcPct val="35000"/>
            </a:spcAft>
          </a:pPr>
          <a:r>
            <a:rPr lang="en-IN" sz="1700" kern="1200" dirty="0" smtClean="0"/>
            <a:t>(Competition Law )</a:t>
          </a:r>
        </a:p>
        <a:p>
          <a:pPr lvl="0" algn="ctr" defTabSz="755650">
            <a:lnSpc>
              <a:spcPct val="90000"/>
            </a:lnSpc>
            <a:spcBef>
              <a:spcPct val="0"/>
            </a:spcBef>
            <a:spcAft>
              <a:spcPct val="35000"/>
            </a:spcAft>
          </a:pPr>
          <a:r>
            <a:rPr lang="en-IN" sz="1700" kern="1200" dirty="0" smtClean="0"/>
            <a:t>  1. Competition </a:t>
          </a:r>
          <a:r>
            <a:rPr lang="en-IN" sz="1700" kern="1200" dirty="0" err="1" smtClean="0"/>
            <a:t>Commision</a:t>
          </a:r>
          <a:r>
            <a:rPr lang="en-IN" sz="1700" kern="1200" dirty="0" smtClean="0"/>
            <a:t> of India (CCI)</a:t>
          </a:r>
        </a:p>
        <a:p>
          <a:pPr lvl="0" algn="ctr" defTabSz="755650">
            <a:lnSpc>
              <a:spcPct val="90000"/>
            </a:lnSpc>
            <a:spcBef>
              <a:spcPct val="0"/>
            </a:spcBef>
            <a:spcAft>
              <a:spcPct val="35000"/>
            </a:spcAft>
          </a:pPr>
          <a:r>
            <a:rPr lang="en-IN" sz="1700" kern="1200" dirty="0" smtClean="0"/>
            <a:t>2. Competition </a:t>
          </a:r>
          <a:r>
            <a:rPr lang="en-IN" sz="1700" kern="1200" dirty="0" err="1" smtClean="0"/>
            <a:t>Appelate</a:t>
          </a:r>
          <a:r>
            <a:rPr lang="en-IN" sz="1700" kern="1200" dirty="0" smtClean="0"/>
            <a:t> Tribunal </a:t>
          </a:r>
        </a:p>
        <a:p>
          <a:pPr lvl="0" algn="ctr" defTabSz="755650">
            <a:lnSpc>
              <a:spcPct val="90000"/>
            </a:lnSpc>
            <a:spcBef>
              <a:spcPct val="0"/>
            </a:spcBef>
            <a:spcAft>
              <a:spcPct val="35000"/>
            </a:spcAft>
          </a:pPr>
          <a:r>
            <a:rPr lang="en-IN" sz="1700" kern="1200" dirty="0" smtClean="0"/>
            <a:t>(CAT)</a:t>
          </a:r>
        </a:p>
      </dsp:txBody>
      <dsp:txXfrm>
        <a:off x="3529279" y="2728467"/>
        <a:ext cx="3195983" cy="210737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15E1A3-A254-4D3D-A932-A40447B795B9}">
      <dsp:nvSpPr>
        <dsp:cNvPr id="0" name=""/>
        <dsp:cNvSpPr/>
      </dsp:nvSpPr>
      <dsp:spPr>
        <a:xfrm>
          <a:off x="0" y="928003"/>
          <a:ext cx="8784975" cy="57563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IN" sz="2400" kern="1200" dirty="0" smtClean="0"/>
            <a:t>LIMITS THE NUMBER OR RANGE OF SUPPLIERS</a:t>
          </a:r>
          <a:endParaRPr lang="en-IN" sz="2400" kern="1200" dirty="0"/>
        </a:p>
      </dsp:txBody>
      <dsp:txXfrm>
        <a:off x="28100" y="956103"/>
        <a:ext cx="8728775" cy="519439"/>
      </dsp:txXfrm>
    </dsp:sp>
    <dsp:sp modelId="{441231A8-C831-415B-B70C-72E5B5E7EAF4}">
      <dsp:nvSpPr>
        <dsp:cNvPr id="0" name=""/>
        <dsp:cNvSpPr/>
      </dsp:nvSpPr>
      <dsp:spPr>
        <a:xfrm>
          <a:off x="0" y="1503643"/>
          <a:ext cx="8784975"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IN" sz="1900" kern="1200" dirty="0" smtClean="0"/>
            <a:t>Industrial policy enforcing state monopoly for certain sectors</a:t>
          </a:r>
          <a:endParaRPr lang="en-IN" sz="1900" kern="1200" dirty="0"/>
        </a:p>
      </dsp:txBody>
      <dsp:txXfrm>
        <a:off x="0" y="1503643"/>
        <a:ext cx="8784975" cy="397440"/>
      </dsp:txXfrm>
    </dsp:sp>
    <dsp:sp modelId="{6862F701-AAD7-4421-910C-8F81C9D8D813}">
      <dsp:nvSpPr>
        <dsp:cNvPr id="0" name=""/>
        <dsp:cNvSpPr/>
      </dsp:nvSpPr>
      <dsp:spPr>
        <a:xfrm>
          <a:off x="0" y="1986608"/>
          <a:ext cx="8784975" cy="5756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IN" sz="2400" kern="1200" dirty="0" smtClean="0"/>
            <a:t>LIMITS THE ABILITY OF SUPPLIERS TO COMPETE</a:t>
          </a:r>
          <a:endParaRPr lang="en-IN" sz="2400" kern="1200" dirty="0"/>
        </a:p>
      </dsp:txBody>
      <dsp:txXfrm>
        <a:off x="28100" y="2014708"/>
        <a:ext cx="8728775" cy="519439"/>
      </dsp:txXfrm>
    </dsp:sp>
    <dsp:sp modelId="{9ADA9F12-C551-42CB-80C2-8C5D5D5A5342}">
      <dsp:nvSpPr>
        <dsp:cNvPr id="0" name=""/>
        <dsp:cNvSpPr/>
      </dsp:nvSpPr>
      <dsp:spPr>
        <a:xfrm>
          <a:off x="0" y="2562672"/>
          <a:ext cx="8784975"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IN" sz="1900" kern="1200" dirty="0" smtClean="0"/>
            <a:t>Preferential treatment to state owned enterprises, regulating price of a commodity</a:t>
          </a:r>
          <a:endParaRPr lang="en-IN" sz="1900" kern="1200" dirty="0"/>
        </a:p>
      </dsp:txBody>
      <dsp:txXfrm>
        <a:off x="0" y="2562672"/>
        <a:ext cx="8784975" cy="397440"/>
      </dsp:txXfrm>
    </dsp:sp>
    <dsp:sp modelId="{0C3C684C-16ED-448D-B856-1FF1353F464F}">
      <dsp:nvSpPr>
        <dsp:cNvPr id="0" name=""/>
        <dsp:cNvSpPr/>
      </dsp:nvSpPr>
      <dsp:spPr>
        <a:xfrm>
          <a:off x="0" y="3138733"/>
          <a:ext cx="8784975" cy="57563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IN" sz="2400" kern="1200" dirty="0" smtClean="0"/>
            <a:t>REGULATORY AND POLICY BARRIERS</a:t>
          </a:r>
          <a:endParaRPr lang="en-IN" sz="2400" kern="1200" dirty="0"/>
        </a:p>
      </dsp:txBody>
      <dsp:txXfrm>
        <a:off x="28100" y="3166833"/>
        <a:ext cx="8728775" cy="519439"/>
      </dsp:txXfrm>
    </dsp:sp>
    <dsp:sp modelId="{DC2C73A4-D11D-4678-B89C-3CAFE31D9408}">
      <dsp:nvSpPr>
        <dsp:cNvPr id="0" name=""/>
        <dsp:cNvSpPr/>
      </dsp:nvSpPr>
      <dsp:spPr>
        <a:xfrm>
          <a:off x="0" y="3786806"/>
          <a:ext cx="8784975"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IN" sz="1900" kern="1200" dirty="0" smtClean="0"/>
            <a:t>Policy uncertainty through costly, frequently changing or time consuming regulations</a:t>
          </a:r>
          <a:endParaRPr lang="en-IN" sz="1900" kern="1200" dirty="0"/>
        </a:p>
      </dsp:txBody>
      <dsp:txXfrm>
        <a:off x="0" y="3786806"/>
        <a:ext cx="8784975" cy="596160"/>
      </dsp:txXfrm>
    </dsp:sp>
    <dsp:sp modelId="{C541469A-1565-4DDF-AD3B-EBCB703EA423}">
      <dsp:nvSpPr>
        <dsp:cNvPr id="0" name=""/>
        <dsp:cNvSpPr/>
      </dsp:nvSpPr>
      <dsp:spPr>
        <a:xfrm>
          <a:off x="0" y="4362870"/>
          <a:ext cx="8784975" cy="57563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IN" sz="2400" kern="1200" dirty="0" smtClean="0"/>
            <a:t>LIMITS THE CHOICES AND INFORMATION AVAILABLE TO CUSTOMER</a:t>
          </a:r>
          <a:endParaRPr lang="en-IN" sz="2400" kern="1200" dirty="0"/>
        </a:p>
      </dsp:txBody>
      <dsp:txXfrm>
        <a:off x="28100" y="4390970"/>
        <a:ext cx="8728775" cy="519439"/>
      </dsp:txXfrm>
    </dsp:sp>
    <dsp:sp modelId="{6BF6C572-43D9-421E-B7F5-858AE6A6182B}">
      <dsp:nvSpPr>
        <dsp:cNvPr id="0" name=""/>
        <dsp:cNvSpPr/>
      </dsp:nvSpPr>
      <dsp:spPr>
        <a:xfrm>
          <a:off x="0" y="4938936"/>
          <a:ext cx="8784975"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8923"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IN" sz="1900" kern="1200" dirty="0" smtClean="0"/>
            <a:t>High cost of mobility between suppliers of a particular goods or services </a:t>
          </a:r>
          <a:endParaRPr lang="en-IN" sz="1900" kern="1200" dirty="0"/>
        </a:p>
      </dsp:txBody>
      <dsp:txXfrm>
        <a:off x="0" y="4938936"/>
        <a:ext cx="8784975" cy="3974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EBCB27-B55F-4C0D-9A29-B77C648055DF}" type="datetimeFigureOut">
              <a:rPr lang="en-IN" smtClean="0"/>
              <a:pPr/>
              <a:t>22-11-2012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3FD33D-8A5A-4835-BEF6-5848712D9432}" type="slidenum">
              <a:rPr lang="en-IN" smtClean="0"/>
              <a:pPr/>
              <a:t>‹#›</a:t>
            </a:fld>
            <a:endParaRPr lang="en-IN"/>
          </a:p>
        </p:txBody>
      </p:sp>
    </p:spTree>
    <p:extLst>
      <p:ext uri="{BB962C8B-B14F-4D97-AF65-F5344CB8AC3E}">
        <p14:creationId xmlns:p14="http://schemas.microsoft.com/office/powerpoint/2010/main" val="1001487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A cartoon to show</a:t>
            </a:r>
            <a:r>
              <a:rPr lang="en-IN" baseline="0" dirty="0" smtClean="0"/>
              <a:t> depict a case of unfair competition</a:t>
            </a:r>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3</a:t>
            </a:fld>
            <a:endParaRPr lang="en-IN"/>
          </a:p>
        </p:txBody>
      </p:sp>
    </p:spTree>
    <p:extLst>
      <p:ext uri="{BB962C8B-B14F-4D97-AF65-F5344CB8AC3E}">
        <p14:creationId xmlns:p14="http://schemas.microsoft.com/office/powerpoint/2010/main" val="203793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N" dirty="0" smtClean="0"/>
              <a:t>Lauded as an initial step for establishing an overarching policy framework for the purpose of inculcating competition principles in the varied spheres of national policies and legislations</a:t>
            </a:r>
          </a:p>
          <a:p>
            <a:pPr lvl="0"/>
            <a:r>
              <a:rPr lang="en-IN" dirty="0" smtClean="0"/>
              <a:t>Promotion of a competitive market structure in the economy, which will gradually lead to maximization of economy efficiency and public welfare</a:t>
            </a:r>
          </a:p>
          <a:p>
            <a:pPr lvl="0"/>
            <a:r>
              <a:rPr lang="en-IN" dirty="0" smtClean="0"/>
              <a:t>It is a proactive and positive effort to build and sustain a competition culture in India and is more specifically aimed at good governance</a:t>
            </a:r>
          </a:p>
          <a:p>
            <a:pPr lvl="0"/>
            <a:r>
              <a:rPr lang="en-IN" dirty="0" smtClean="0"/>
              <a:t>It is against competition distortions in the government policies. Consequently, it would help in economic growth and taming inflation.</a:t>
            </a:r>
          </a:p>
          <a:p>
            <a:pPr lvl="0"/>
            <a:r>
              <a:rPr lang="en-IN" dirty="0" smtClean="0"/>
              <a:t>It states establishment of an independent National Competition Council - distinct from the competition authority - to carry out assessments and recommend reforms. States are to be incentivised to do so through budgetary support wherever there was a case, somewhat like our VAT system. </a:t>
            </a:r>
          </a:p>
          <a:p>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19</a:t>
            </a:fld>
            <a:endParaRPr lang="en-IN"/>
          </a:p>
        </p:txBody>
      </p:sp>
    </p:spTree>
    <p:extLst>
      <p:ext uri="{BB962C8B-B14F-4D97-AF65-F5344CB8AC3E}">
        <p14:creationId xmlns:p14="http://schemas.microsoft.com/office/powerpoint/2010/main" val="2205704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N" sz="1200" kern="1200" dirty="0" smtClean="0">
                <a:solidFill>
                  <a:schemeClr val="tx1"/>
                </a:solidFill>
                <a:effectLst/>
                <a:latin typeface="+mn-lt"/>
                <a:ea typeface="+mn-ea"/>
                <a:cs typeface="+mn-cs"/>
              </a:rPr>
              <a:t>The policy states -An illustrative list of parameters for undertaking Competition Impact Assessment is enclosed at Annexure II.  However, Annexure II goes on to list a set of very broad parameters, which may be insufficient as a form of guidance, given the novelty of the concept to most sectors.</a:t>
            </a:r>
          </a:p>
          <a:p>
            <a:pPr lvl="0"/>
            <a:r>
              <a:rPr lang="en-IN" sz="1200" kern="1200" dirty="0" smtClean="0">
                <a:solidFill>
                  <a:schemeClr val="tx1"/>
                </a:solidFill>
                <a:effectLst/>
                <a:latin typeface="+mn-lt"/>
                <a:ea typeface="+mn-ea"/>
                <a:cs typeface="+mn-cs"/>
              </a:rPr>
              <a:t>Moreover, it is to be noted that the assessment cannot be based solely on the parameters mentioned in the Annexure. The OECD suggests a two-stage assessment procedure in which, the first stage is an initial check to determine if a regulation may entail a negative impact on competition and to determine if the next stage of in-depth assessment is warranted. . The preliminary assessment is performed through a checklist of questions from the areas suggested by OECD, which are similar to the parameters mentioned in this policy. If any one of these is judged to be negatively affected, the regulation in question should undergo in-depth assessment, which consists of identifying the relevant market and the potential impacts of the regulations on the same</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The issue of defining precisely who shall be responsible for competition analysis. Thus, while the government departments and ministries can undertake the preliminary assessment of the impact on competition, any further analysis can be forwarded to a Technical Group set up under the NCPC. The Technical Group can then in turn review the results of the preliminary assessment and determine if assessment should proceed in greater depth, even if no in-depth assessment is deemed necessary by the proposing agency.</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Another important issue to be considered is the enforcement of this CIA model. The CIA would inter alia assess policies and statutes. So a mechanism envisaged by one governmental policy is effectively assessing other policies, creating a potential problem of exceeding jurisdictional mandate.</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It is necessary to involve the public in the CIA process. The NCPC, post its in-depth analysis, can better develop its understanding of competition problems and associated costs by publicising its findings that will inform and mobilise relevant interest groups to lobby in favour of reform</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No consensus among central ministries and the lack of capacity to carry out assessments.</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An official of CCI has raised fears of dilution of power that it may suffer.</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 </a:t>
            </a:r>
          </a:p>
          <a:p>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20</a:t>
            </a:fld>
            <a:endParaRPr lang="en-IN"/>
          </a:p>
        </p:txBody>
      </p:sp>
    </p:spTree>
    <p:extLst>
      <p:ext uri="{BB962C8B-B14F-4D97-AF65-F5344CB8AC3E}">
        <p14:creationId xmlns:p14="http://schemas.microsoft.com/office/powerpoint/2010/main" val="2205704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N" sz="1200" kern="1200" dirty="0" smtClean="0">
                <a:solidFill>
                  <a:schemeClr val="tx1"/>
                </a:solidFill>
                <a:effectLst/>
                <a:latin typeface="+mn-lt"/>
                <a:ea typeface="+mn-ea"/>
                <a:cs typeface="+mn-cs"/>
              </a:rPr>
              <a:t>The policy states -An illustrative list of parameters for undertaking Competition Impact Assessment is enclosed at Annexure II.  However, Annexure II goes on to list a set of very broad parameters, which may be insufficient as a form of guidance, given the novelty of the concept to most sectors.</a:t>
            </a:r>
          </a:p>
          <a:p>
            <a:pPr lvl="0"/>
            <a:r>
              <a:rPr lang="en-IN" sz="1200" kern="1200" dirty="0" smtClean="0">
                <a:solidFill>
                  <a:schemeClr val="tx1"/>
                </a:solidFill>
                <a:effectLst/>
                <a:latin typeface="+mn-lt"/>
                <a:ea typeface="+mn-ea"/>
                <a:cs typeface="+mn-cs"/>
              </a:rPr>
              <a:t>Moreover, it is to be noted that the assessment cannot be based solely on the parameters mentioned in the Annexure. The OECD suggests a two-stage assessment procedure in which, the first stage is an initial check to determine if a regulation may entail a negative impact on competition and to determine if the next stage of in-depth assessment is warranted. . The preliminary assessment is performed through a checklist of questions from the areas suggested by OECD, which are similar to the parameters mentioned in this policy. If any one of these is judged to be negatively affected, the regulation in question should undergo in-depth assessment, which consists of identifying the relevant market and the potential impacts of the regulations on the same</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The issue of defining precisely who shall be responsible for competition analysis. Thus, while the government departments and ministries can undertake the preliminary assessment of the impact on competition, any further analysis can be forwarded to a Technical Group set up under the NCPC. The Technical Group can then in turn review the results of the preliminary assessment and determine if assessment should proceed in greater depth, even if no in-depth assessment is deemed necessary by the proposing agency.</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Another important issue to be considered is the enforcement of this CIA model. The CIA would inter alia assess policies and statutes. So a mechanism envisaged by one governmental policy is effectively assessing other policies, creating a potential problem of exceeding jurisdictional mandate.</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It is necessary to involve the public in the CIA process. The NCPC, post its in-depth analysis, can better develop its understanding of competition problems and associated costs by publicising its findings that will inform and mobilise relevant interest groups to lobby in favour of reform</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No consensus among central ministries and the lack of capacity to carry out assessments.</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An official of CCI has raised fears of dilution of power that it may suffer.</a:t>
            </a:r>
          </a:p>
          <a:p>
            <a:r>
              <a:rPr lang="en-IN" sz="1200" kern="1200" dirty="0" smtClean="0">
                <a:solidFill>
                  <a:schemeClr val="tx1"/>
                </a:solidFill>
                <a:effectLst/>
                <a:latin typeface="+mn-lt"/>
                <a:ea typeface="+mn-ea"/>
                <a:cs typeface="+mn-cs"/>
              </a:rPr>
              <a:t> </a:t>
            </a:r>
          </a:p>
          <a:p>
            <a:pPr lvl="0"/>
            <a:r>
              <a:rPr lang="en-IN" sz="1200" kern="1200" dirty="0" smtClean="0">
                <a:solidFill>
                  <a:schemeClr val="tx1"/>
                </a:solidFill>
                <a:effectLst/>
                <a:latin typeface="+mn-lt"/>
                <a:ea typeface="+mn-ea"/>
                <a:cs typeface="+mn-cs"/>
              </a:rPr>
              <a:t> </a:t>
            </a:r>
          </a:p>
          <a:p>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21</a:t>
            </a:fld>
            <a:endParaRPr lang="en-IN"/>
          </a:p>
        </p:txBody>
      </p:sp>
    </p:spTree>
    <p:extLst>
      <p:ext uri="{BB962C8B-B14F-4D97-AF65-F5344CB8AC3E}">
        <p14:creationId xmlns:p14="http://schemas.microsoft.com/office/powerpoint/2010/main" val="2205704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STAKEHOLDERS</a:t>
            </a:r>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22</a:t>
            </a:fld>
            <a:endParaRPr lang="en-IN"/>
          </a:p>
        </p:txBody>
      </p:sp>
    </p:spTree>
    <p:extLst>
      <p:ext uri="{BB962C8B-B14F-4D97-AF65-F5344CB8AC3E}">
        <p14:creationId xmlns:p14="http://schemas.microsoft.com/office/powerpoint/2010/main" val="2408621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There is huge potential to advance competition in the agricultural sector both from the demand as well as from the supply side. On the demand side, the</a:t>
            </a:r>
          </a:p>
          <a:p>
            <a:r>
              <a:rPr lang="en-IN" dirty="0" smtClean="0"/>
              <a:t>model Agricultural Produce Marketing Committee Act is likely to provide a framework, which will abolish the ’</a:t>
            </a:r>
            <a:r>
              <a:rPr lang="en-IN" dirty="0" err="1" smtClean="0"/>
              <a:t>mandi</a:t>
            </a:r>
            <a:r>
              <a:rPr lang="en-IN" dirty="0" smtClean="0"/>
              <a:t>’ tax and permit the farmers to sell their</a:t>
            </a:r>
          </a:p>
          <a:p>
            <a:r>
              <a:rPr lang="en-IN" dirty="0" smtClean="0"/>
              <a:t>produce outside the ‘</a:t>
            </a:r>
            <a:r>
              <a:rPr lang="en-IN" dirty="0" err="1" smtClean="0"/>
              <a:t>mandi</a:t>
            </a:r>
            <a:r>
              <a:rPr lang="en-IN" dirty="0" smtClean="0"/>
              <a:t>’ so that the farmers will get a legitimate share in the final value of their produce. It will also facilitate free movement of</a:t>
            </a:r>
          </a:p>
          <a:p>
            <a:r>
              <a:rPr lang="en-IN" dirty="0" smtClean="0"/>
              <a:t>agricultural produce between the States. This is expected to help the agriculture sector to grow faster and also augment rural income and</a:t>
            </a:r>
          </a:p>
          <a:p>
            <a:r>
              <a:rPr lang="en-IN" dirty="0" smtClean="0"/>
              <a:t>employment. </a:t>
            </a:r>
          </a:p>
          <a:p>
            <a:r>
              <a:rPr lang="en-IN" dirty="0" smtClean="0"/>
              <a:t>On the supply side, competition in supply of inputs such as seeds, fertilizers, pesticides and credit may be augmented which will facilitate timely, effective</a:t>
            </a:r>
          </a:p>
          <a:p>
            <a:r>
              <a:rPr lang="en-IN" dirty="0" smtClean="0"/>
              <a:t>and adequate supply of agricultural inputs in the country and will lead to greater efficiency through more realistic pricing, conservation of input use and</a:t>
            </a:r>
          </a:p>
          <a:p>
            <a:r>
              <a:rPr lang="en-IN" dirty="0" smtClean="0"/>
              <a:t>more rational crop selection. </a:t>
            </a:r>
          </a:p>
          <a:p>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23</a:t>
            </a:fld>
            <a:endParaRPr lang="en-IN"/>
          </a:p>
        </p:txBody>
      </p:sp>
    </p:spTree>
    <p:extLst>
      <p:ext uri="{BB962C8B-B14F-4D97-AF65-F5344CB8AC3E}">
        <p14:creationId xmlns:p14="http://schemas.microsoft.com/office/powerpoint/2010/main" val="3019812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Overall a good</a:t>
            </a:r>
            <a:r>
              <a:rPr lang="en-IN" baseline="0" dirty="0" smtClean="0"/>
              <a:t> policy but certain issues need to be addressed in time so as to make it an effective policy.</a:t>
            </a:r>
          </a:p>
          <a:p>
            <a:r>
              <a:rPr lang="en-IN" baseline="0" dirty="0" smtClean="0"/>
              <a:t>The policy as such is in limbo.</a:t>
            </a:r>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24</a:t>
            </a:fld>
            <a:endParaRPr lang="en-IN"/>
          </a:p>
        </p:txBody>
      </p:sp>
    </p:spTree>
    <p:extLst>
      <p:ext uri="{BB962C8B-B14F-4D97-AF65-F5344CB8AC3E}">
        <p14:creationId xmlns:p14="http://schemas.microsoft.com/office/powerpoint/2010/main" val="2331053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kern="1200" dirty="0" smtClean="0">
                <a:solidFill>
                  <a:schemeClr val="tx1"/>
                </a:solidFill>
                <a:effectLst/>
                <a:latin typeface="+mn-lt"/>
                <a:ea typeface="+mn-ea"/>
                <a:cs typeface="+mn-cs"/>
              </a:rPr>
              <a:t>Competition refers to a situation in a market place in which firms/entities or sellers Independently strive for the patronage of buyers in order to achieve a particular business Objective, such as profits, sales, market share, etc. </a:t>
            </a:r>
          </a:p>
          <a:p>
            <a:r>
              <a:rPr lang="en-IN" sz="1200" kern="1200" dirty="0" smtClean="0">
                <a:solidFill>
                  <a:schemeClr val="tx1"/>
                </a:solidFill>
                <a:effectLst/>
                <a:latin typeface="+mn-lt"/>
                <a:ea typeface="+mn-ea"/>
                <a:cs typeface="+mn-cs"/>
              </a:rPr>
              <a:t> It is necessary to promote, protect</a:t>
            </a:r>
            <a:r>
              <a:rPr lang="en-IN" sz="1200" kern="1200" baseline="0" dirty="0" smtClean="0">
                <a:solidFill>
                  <a:schemeClr val="tx1"/>
                </a:solidFill>
                <a:effectLst/>
                <a:latin typeface="+mn-lt"/>
                <a:ea typeface="+mn-ea"/>
                <a:cs typeface="+mn-cs"/>
              </a:rPr>
              <a:t> </a:t>
            </a:r>
            <a:r>
              <a:rPr lang="en-IN" sz="1200" kern="1200" dirty="0" smtClean="0">
                <a:solidFill>
                  <a:schemeClr val="tx1"/>
                </a:solidFill>
                <a:effectLst/>
                <a:latin typeface="+mn-lt"/>
                <a:ea typeface="+mn-ea"/>
                <a:cs typeface="+mn-cs"/>
              </a:rPr>
              <a:t>and nurture</a:t>
            </a:r>
            <a:r>
              <a:rPr lang="en-IN" sz="1200" kern="1200" baseline="0" dirty="0" smtClean="0">
                <a:solidFill>
                  <a:schemeClr val="tx1"/>
                </a:solidFill>
                <a:effectLst/>
                <a:latin typeface="+mn-lt"/>
                <a:ea typeface="+mn-ea"/>
                <a:cs typeface="+mn-cs"/>
              </a:rPr>
              <a:t> competition </a:t>
            </a:r>
            <a:r>
              <a:rPr lang="en-IN" sz="1200" kern="1200" dirty="0" smtClean="0">
                <a:solidFill>
                  <a:schemeClr val="tx1"/>
                </a:solidFill>
                <a:effectLst/>
                <a:latin typeface="+mn-lt"/>
                <a:ea typeface="+mn-ea"/>
                <a:cs typeface="+mn-cs"/>
              </a:rPr>
              <a:t>through appropriate regulatory mechanism, by minimising market restrictions and distortions and access to related productive inputs as markets, capital, technology, infrastructure services, human capital etc. </a:t>
            </a:r>
          </a:p>
          <a:p>
            <a:endParaRPr lang="en-IN" dirty="0" smtClean="0"/>
          </a:p>
          <a:p>
            <a:endParaRPr lang="en-IN" dirty="0" smtClean="0"/>
          </a:p>
        </p:txBody>
      </p:sp>
      <p:sp>
        <p:nvSpPr>
          <p:cNvPr id="4" name="Slide Number Placeholder 3"/>
          <p:cNvSpPr>
            <a:spLocks noGrp="1"/>
          </p:cNvSpPr>
          <p:nvPr>
            <p:ph type="sldNum" sz="quarter" idx="10"/>
          </p:nvPr>
        </p:nvSpPr>
        <p:spPr/>
        <p:txBody>
          <a:bodyPr/>
          <a:lstStyle/>
          <a:p>
            <a:fld id="{4F3FD33D-8A5A-4835-BEF6-5848712D9432}" type="slidenum">
              <a:rPr lang="en-IN" smtClean="0"/>
              <a:pPr/>
              <a:t>4</a:t>
            </a:fld>
            <a:endParaRPr lang="en-IN"/>
          </a:p>
        </p:txBody>
      </p:sp>
    </p:spTree>
    <p:extLst>
      <p:ext uri="{BB962C8B-B14F-4D97-AF65-F5344CB8AC3E}">
        <p14:creationId xmlns:p14="http://schemas.microsoft.com/office/powerpoint/2010/main" val="4160078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The effect of competition on price and accessibility is perhaps best illustrated with an example from Indian telecommunications. Tele-density in India has risen from mere 2.32 in 1999 to 11.32 in December 2005 to 78</a:t>
            </a:r>
            <a:r>
              <a:rPr lang="en-IN" baseline="0" dirty="0" smtClean="0"/>
              <a:t> in 2012</a:t>
            </a:r>
            <a:r>
              <a:rPr lang="en-IN" dirty="0" smtClean="0"/>
              <a:t>. Also, there has been a dramatic fall in telecom tariffs with increased competition in this sector. Thus intense competition amongst the various service providers has resulted in improvement in availability of service at affordable price to the consumers. Similarly, consumers have benefited from competition in other sectors such as civil aviation, automobiles, newspapers and consumer electronics.</a:t>
            </a:r>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5</a:t>
            </a:fld>
            <a:endParaRPr lang="en-IN"/>
          </a:p>
        </p:txBody>
      </p:sp>
    </p:spTree>
    <p:extLst>
      <p:ext uri="{BB962C8B-B14F-4D97-AF65-F5344CB8AC3E}">
        <p14:creationId xmlns:p14="http://schemas.microsoft.com/office/powerpoint/2010/main" val="1489985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6</a:t>
            </a:fld>
            <a:endParaRPr lang="en-IN"/>
          </a:p>
        </p:txBody>
      </p:sp>
    </p:spTree>
    <p:extLst>
      <p:ext uri="{BB962C8B-B14F-4D97-AF65-F5344CB8AC3E}">
        <p14:creationId xmlns:p14="http://schemas.microsoft.com/office/powerpoint/2010/main" val="2139301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Several</a:t>
            </a:r>
            <a:r>
              <a:rPr lang="en-IN" baseline="0" dirty="0" smtClean="0"/>
              <a:t> government policies and laws have anti-competitive effects either by design or by ignorance. Hence there is a need for a single comprehensive law to cover all aspects of competition.</a:t>
            </a:r>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7</a:t>
            </a:fld>
            <a:endParaRPr lang="en-IN"/>
          </a:p>
        </p:txBody>
      </p:sp>
    </p:spTree>
    <p:extLst>
      <p:ext uri="{BB962C8B-B14F-4D97-AF65-F5344CB8AC3E}">
        <p14:creationId xmlns:p14="http://schemas.microsoft.com/office/powerpoint/2010/main" val="970080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smtClean="0"/>
          </a:p>
          <a:p>
            <a:endParaRPr lang="en-IN" dirty="0" smtClean="0"/>
          </a:p>
          <a:p>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9</a:t>
            </a:fld>
            <a:endParaRPr lang="en-IN"/>
          </a:p>
        </p:txBody>
      </p:sp>
    </p:spTree>
    <p:extLst>
      <p:ext uri="{BB962C8B-B14F-4D97-AF65-F5344CB8AC3E}">
        <p14:creationId xmlns:p14="http://schemas.microsoft.com/office/powerpoint/2010/main" val="382260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1" kern="1200" dirty="0" smtClean="0">
                <a:solidFill>
                  <a:schemeClr val="tx1"/>
                </a:solidFill>
                <a:effectLst/>
                <a:latin typeface="+mn-lt"/>
                <a:ea typeface="+mn-ea"/>
                <a:cs typeface="+mn-cs"/>
              </a:rPr>
              <a:t>According to WORLD BANK:  </a:t>
            </a:r>
            <a:r>
              <a:rPr lang="en-IN" sz="1200" kern="1200" dirty="0" smtClean="0">
                <a:solidFill>
                  <a:schemeClr val="tx1"/>
                </a:solidFill>
                <a:effectLst/>
                <a:latin typeface="+mn-lt"/>
                <a:ea typeface="+mn-ea"/>
                <a:cs typeface="+mn-cs"/>
              </a:rPr>
              <a:t>government measures that directly affect the behaviour of enterprises and the</a:t>
            </a:r>
          </a:p>
          <a:p>
            <a:r>
              <a:rPr lang="en-IN" sz="1200" kern="1200" dirty="0" smtClean="0">
                <a:solidFill>
                  <a:schemeClr val="tx1"/>
                </a:solidFill>
                <a:effectLst/>
                <a:latin typeface="+mn-lt"/>
                <a:ea typeface="+mn-ea"/>
                <a:cs typeface="+mn-cs"/>
              </a:rPr>
              <a:t>structure of industry. An appropriate competition policy includes both:</a:t>
            </a:r>
          </a:p>
          <a:p>
            <a:r>
              <a:rPr lang="en-IN" sz="1200" kern="1200" dirty="0" smtClean="0">
                <a:solidFill>
                  <a:schemeClr val="tx1"/>
                </a:solidFill>
                <a:effectLst/>
                <a:latin typeface="+mn-lt"/>
                <a:ea typeface="+mn-ea"/>
                <a:cs typeface="+mn-cs"/>
              </a:rPr>
              <a:t>(a) policies that enhance competition in local and national markets, and</a:t>
            </a:r>
          </a:p>
          <a:p>
            <a:r>
              <a:rPr lang="en-IN" sz="1200" kern="1200" dirty="0" smtClean="0">
                <a:solidFill>
                  <a:schemeClr val="tx1"/>
                </a:solidFill>
                <a:effectLst/>
                <a:latin typeface="+mn-lt"/>
                <a:ea typeface="+mn-ea"/>
                <a:cs typeface="+mn-cs"/>
              </a:rPr>
              <a:t>(b) competition law, also referred to as antitrust or antimonopoly law.</a:t>
            </a:r>
          </a:p>
          <a:p>
            <a:endParaRPr lang="en-IN" sz="1200" kern="1200" dirty="0" smtClean="0">
              <a:solidFill>
                <a:schemeClr val="tx1"/>
              </a:solidFill>
              <a:effectLst/>
              <a:latin typeface="+mn-lt"/>
              <a:ea typeface="+mn-ea"/>
              <a:cs typeface="+mn-cs"/>
            </a:endParaRPr>
          </a:p>
          <a:p>
            <a:pPr lvl="0"/>
            <a:r>
              <a:rPr lang="en-IN" sz="1200" b="1" kern="1200" dirty="0" smtClean="0">
                <a:solidFill>
                  <a:schemeClr val="tx1"/>
                </a:solidFill>
                <a:effectLst/>
                <a:latin typeface="+mn-lt"/>
                <a:ea typeface="+mn-ea"/>
                <a:cs typeface="+mn-cs"/>
              </a:rPr>
              <a:t>Competition law: </a:t>
            </a:r>
            <a:r>
              <a:rPr lang="en-IN" sz="1200" kern="1200" dirty="0" smtClean="0">
                <a:solidFill>
                  <a:schemeClr val="tx1"/>
                </a:solidFill>
                <a:effectLst/>
                <a:latin typeface="+mn-lt"/>
                <a:ea typeface="+mn-ea"/>
                <a:cs typeface="+mn-cs"/>
              </a:rPr>
              <a:t>Competition Law is a sub-set of the Competition Policy. It a regulatory instrument to check the prevalence of anti-competitive practices.</a:t>
            </a:r>
          </a:p>
          <a:p>
            <a:r>
              <a:rPr lang="en-IN" sz="1200" kern="1200" dirty="0" smtClean="0">
                <a:solidFill>
                  <a:schemeClr val="tx1"/>
                </a:solidFill>
                <a:effectLst/>
                <a:latin typeface="+mn-lt"/>
                <a:ea typeface="+mn-ea"/>
                <a:cs typeface="+mn-cs"/>
              </a:rPr>
              <a:t> </a:t>
            </a:r>
          </a:p>
          <a:p>
            <a:r>
              <a:rPr lang="en-IN" sz="1200" kern="1200" dirty="0" smtClean="0">
                <a:solidFill>
                  <a:schemeClr val="tx1"/>
                </a:solidFill>
                <a:effectLst/>
                <a:latin typeface="+mn-lt"/>
                <a:ea typeface="+mn-ea"/>
                <a:cs typeface="+mn-cs"/>
              </a:rPr>
              <a:t> Competition Policy provides guidance</a:t>
            </a:r>
            <a:r>
              <a:rPr lang="en-IN" sz="1200" b="1" kern="1200" dirty="0" smtClean="0">
                <a:solidFill>
                  <a:schemeClr val="tx1"/>
                </a:solidFill>
                <a:effectLst/>
                <a:latin typeface="+mn-lt"/>
                <a:ea typeface="+mn-ea"/>
                <a:cs typeface="+mn-cs"/>
              </a:rPr>
              <a:t> </a:t>
            </a:r>
            <a:r>
              <a:rPr lang="en-IN" sz="1200" kern="1200" dirty="0" smtClean="0">
                <a:solidFill>
                  <a:schemeClr val="tx1"/>
                </a:solidFill>
                <a:effectLst/>
                <a:latin typeface="+mn-lt"/>
                <a:ea typeface="+mn-ea"/>
                <a:cs typeface="+mn-cs"/>
              </a:rPr>
              <a:t>for government entities for use in analysing policies, laws, and regulations that affect market activity and help achieve national strategic objectives such as attaining highest sustainable levels of economic growth. </a:t>
            </a:r>
          </a:p>
          <a:p>
            <a:r>
              <a:rPr lang="en-IN" sz="1200" kern="1200" dirty="0" smtClean="0">
                <a:solidFill>
                  <a:schemeClr val="tx1"/>
                </a:solidFill>
                <a:effectLst/>
                <a:latin typeface="+mn-lt"/>
                <a:ea typeface="+mn-ea"/>
                <a:cs typeface="+mn-cs"/>
              </a:rPr>
              <a:t> </a:t>
            </a:r>
          </a:p>
          <a:p>
            <a:r>
              <a:rPr lang="en-IN" sz="1200" kern="1200" dirty="0" smtClean="0">
                <a:solidFill>
                  <a:schemeClr val="tx1"/>
                </a:solidFill>
                <a:effectLst/>
                <a:latin typeface="+mn-lt"/>
                <a:ea typeface="+mn-ea"/>
                <a:cs typeface="+mn-cs"/>
              </a:rPr>
              <a:t> The competition law and competition policy both are complement each other</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F3FD33D-8A5A-4835-BEF6-5848712D9432}" type="slidenum">
              <a:rPr lang="en-IN" smtClean="0"/>
              <a:pPr/>
              <a:t>10</a:t>
            </a:fld>
            <a:endParaRPr lang="en-IN"/>
          </a:p>
        </p:txBody>
      </p:sp>
    </p:spTree>
    <p:extLst>
      <p:ext uri="{BB962C8B-B14F-4D97-AF65-F5344CB8AC3E}">
        <p14:creationId xmlns:p14="http://schemas.microsoft.com/office/powerpoint/2010/main" val="2160226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TODO</a:t>
            </a:r>
          </a:p>
          <a:p>
            <a:pPr marL="228600" indent="-228600">
              <a:buAutoNum type="arabicPeriod"/>
            </a:pPr>
            <a:r>
              <a:rPr lang="en-IN" dirty="0" smtClean="0"/>
              <a:t>Role of NCPC</a:t>
            </a:r>
          </a:p>
          <a:p>
            <a:pPr marL="685800" lvl="1" indent="-228600">
              <a:buAutoNum type="arabicPeriod"/>
            </a:pPr>
            <a:r>
              <a:rPr lang="en-IN" dirty="0" smtClean="0"/>
              <a:t>Competition</a:t>
            </a:r>
            <a:r>
              <a:rPr lang="en-IN" baseline="0" dirty="0" smtClean="0"/>
              <a:t> </a:t>
            </a:r>
            <a:r>
              <a:rPr lang="en-IN" baseline="0" dirty="0" err="1" smtClean="0"/>
              <a:t>Advocay</a:t>
            </a:r>
            <a:endParaRPr lang="en-IN" dirty="0" smtClean="0"/>
          </a:p>
          <a:p>
            <a:pPr marL="228600" indent="-228600">
              <a:buAutoNum type="arabicPeriod"/>
            </a:pPr>
            <a:r>
              <a:rPr lang="en-IN" dirty="0" smtClean="0"/>
              <a:t>CIA</a:t>
            </a:r>
          </a:p>
          <a:p>
            <a:pPr marL="228600" indent="-228600">
              <a:buAutoNum type="arabicPeriod"/>
            </a:pPr>
            <a:r>
              <a:rPr lang="en-IN" dirty="0" smtClean="0"/>
              <a:t>Oversight</a:t>
            </a:r>
            <a:r>
              <a:rPr lang="en-IN" baseline="0" dirty="0" smtClean="0"/>
              <a:t> Mechanisms</a:t>
            </a:r>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11</a:t>
            </a:fld>
            <a:endParaRPr lang="en-IN"/>
          </a:p>
        </p:txBody>
      </p:sp>
    </p:spTree>
    <p:extLst>
      <p:ext uri="{BB962C8B-B14F-4D97-AF65-F5344CB8AC3E}">
        <p14:creationId xmlns:p14="http://schemas.microsoft.com/office/powerpoint/2010/main" val="647293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Review any</a:t>
            </a:r>
            <a:r>
              <a:rPr lang="en-IN" baseline="0" dirty="0" smtClean="0"/>
              <a:t> existing or proposed laws, regulations and policies does the following:</a:t>
            </a:r>
          </a:p>
          <a:p>
            <a:r>
              <a:rPr lang="en-IN" baseline="0" dirty="0" smtClean="0"/>
              <a:t>If yes, then fix it.</a:t>
            </a:r>
            <a:endParaRPr lang="en-IN" dirty="0"/>
          </a:p>
        </p:txBody>
      </p:sp>
      <p:sp>
        <p:nvSpPr>
          <p:cNvPr id="4" name="Slide Number Placeholder 3"/>
          <p:cNvSpPr>
            <a:spLocks noGrp="1"/>
          </p:cNvSpPr>
          <p:nvPr>
            <p:ph type="sldNum" sz="quarter" idx="10"/>
          </p:nvPr>
        </p:nvSpPr>
        <p:spPr/>
        <p:txBody>
          <a:bodyPr/>
          <a:lstStyle/>
          <a:p>
            <a:fld id="{4F3FD33D-8A5A-4835-BEF6-5848712D9432}" type="slidenum">
              <a:rPr lang="en-IN" smtClean="0"/>
              <a:pPr/>
              <a:t>12</a:t>
            </a:fld>
            <a:endParaRPr lang="en-IN"/>
          </a:p>
        </p:txBody>
      </p:sp>
    </p:spTree>
    <p:extLst>
      <p:ext uri="{BB962C8B-B14F-4D97-AF65-F5344CB8AC3E}">
        <p14:creationId xmlns:p14="http://schemas.microsoft.com/office/powerpoint/2010/main" val="2809261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3295480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290929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105768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2680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159771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3368247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4252330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340276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3457375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351126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175A0-C5DB-49E1-A252-A0CD352D7D1F}" type="datetimeFigureOut">
              <a:rPr lang="en-IN" smtClean="0"/>
              <a:pPr/>
              <a:t>22-11-2012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94445F-1890-44D2-ACBA-B7DA768A176A}" type="slidenum">
              <a:rPr lang="en-IN" smtClean="0"/>
              <a:pPr/>
              <a:t>‹#›</a:t>
            </a:fld>
            <a:endParaRPr lang="en-IN"/>
          </a:p>
        </p:txBody>
      </p:sp>
    </p:spTree>
    <p:extLst>
      <p:ext uri="{BB962C8B-B14F-4D97-AF65-F5344CB8AC3E}">
        <p14:creationId xmlns:p14="http://schemas.microsoft.com/office/powerpoint/2010/main" val="64926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175A0-C5DB-49E1-A252-A0CD352D7D1F}" type="datetimeFigureOut">
              <a:rPr lang="en-IN" smtClean="0"/>
              <a:pPr/>
              <a:t>22-11-2012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4445F-1890-44D2-ACBA-B7DA768A176A}" type="slidenum">
              <a:rPr lang="en-IN" smtClean="0"/>
              <a:pPr/>
              <a:t>‹#›</a:t>
            </a:fld>
            <a:endParaRPr lang="en-IN"/>
          </a:p>
        </p:txBody>
      </p:sp>
    </p:spTree>
    <p:extLst>
      <p:ext uri="{BB962C8B-B14F-4D97-AF65-F5344CB8AC3E}">
        <p14:creationId xmlns:p14="http://schemas.microsoft.com/office/powerpoint/2010/main" val="1574652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6592" cy="6858000"/>
          </a:xfrm>
          <a:prstGeom prst="rect">
            <a:avLst/>
          </a:prstGeom>
          <a:ln>
            <a:noFill/>
          </a:ln>
          <a:effectLst>
            <a:softEdge rad="112500"/>
          </a:effectLst>
        </p:spPr>
      </p:pic>
      <p:sp>
        <p:nvSpPr>
          <p:cNvPr id="3" name="TextBox 2"/>
          <p:cNvSpPr txBox="1"/>
          <p:nvPr/>
        </p:nvSpPr>
        <p:spPr>
          <a:xfrm>
            <a:off x="1085908" y="3402926"/>
            <a:ext cx="6984776" cy="1200329"/>
          </a:xfrm>
          <a:prstGeom prst="rect">
            <a:avLst/>
          </a:prstGeom>
          <a:solidFill>
            <a:schemeClr val="bg1"/>
          </a:solidFill>
        </p:spPr>
        <p:txBody>
          <a:bodyPr wrap="square" rtlCol="0">
            <a:spAutoFit/>
          </a:bodyPr>
          <a:lstStyle/>
          <a:p>
            <a:r>
              <a:rPr lang="en-IN" sz="3600" b="1" dirty="0" smtClean="0"/>
              <a:t>NATIONAL COMPETITION POLICY</a:t>
            </a:r>
          </a:p>
          <a:p>
            <a:r>
              <a:rPr lang="en-IN" sz="3600" b="1" dirty="0"/>
              <a:t>	</a:t>
            </a:r>
            <a:r>
              <a:rPr lang="en-IN" sz="3600" b="1" dirty="0" smtClean="0"/>
              <a:t>	GROUP - 6</a:t>
            </a:r>
            <a:endParaRPr lang="en-IN" sz="3600" b="1" dirty="0"/>
          </a:p>
        </p:txBody>
      </p:sp>
    </p:spTree>
    <p:extLst>
      <p:ext uri="{BB962C8B-B14F-4D97-AF65-F5344CB8AC3E}">
        <p14:creationId xmlns:p14="http://schemas.microsoft.com/office/powerpoint/2010/main" val="2134233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82817231"/>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81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9547" y="332656"/>
            <a:ext cx="7632848" cy="523220"/>
          </a:xfrm>
          <a:prstGeom prst="rect">
            <a:avLst/>
          </a:prstGeom>
          <a:noFill/>
        </p:spPr>
        <p:txBody>
          <a:bodyPr wrap="square" rtlCol="0">
            <a:spAutoFit/>
          </a:bodyPr>
          <a:lstStyle/>
          <a:p>
            <a:r>
              <a:rPr lang="en-IN" sz="2800" dirty="0" smtClean="0">
                <a:solidFill>
                  <a:srgbClr val="0070C0"/>
                </a:solidFill>
                <a:latin typeface="Swis721 BlkEx BT" pitchFamily="34" charset="0"/>
              </a:rPr>
              <a:t>	   IMPLEMENTATION</a:t>
            </a:r>
            <a:endParaRPr lang="en-IN" sz="2800" dirty="0">
              <a:solidFill>
                <a:srgbClr val="0070C0"/>
              </a:solidFill>
              <a:latin typeface="Swis721 BlkEx BT" pitchFamily="34" charset="0"/>
            </a:endParaRPr>
          </a:p>
        </p:txBody>
      </p:sp>
      <p:graphicFrame>
        <p:nvGraphicFramePr>
          <p:cNvPr id="3" name="Diagram 2"/>
          <p:cNvGraphicFramePr/>
          <p:nvPr>
            <p:extLst>
              <p:ext uri="{D42A27DB-BD31-4B8C-83A1-F6EECF244321}">
                <p14:modId xmlns:p14="http://schemas.microsoft.com/office/powerpoint/2010/main" val="1535428025"/>
              </p:ext>
            </p:extLst>
          </p:nvPr>
        </p:nvGraphicFramePr>
        <p:xfrm>
          <a:off x="323528" y="1052736"/>
          <a:ext cx="8640960" cy="512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7678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722313"/>
            <a:ext cx="7768602" cy="461665"/>
          </a:xfrm>
          <a:prstGeom prst="rect">
            <a:avLst/>
          </a:prstGeom>
          <a:noFill/>
        </p:spPr>
        <p:txBody>
          <a:bodyPr wrap="none" rtlCol="0">
            <a:spAutoFit/>
          </a:bodyPr>
          <a:lstStyle/>
          <a:p>
            <a:r>
              <a:rPr lang="en-IN" sz="2400" dirty="0" smtClean="0">
                <a:solidFill>
                  <a:srgbClr val="0070C0"/>
                </a:solidFill>
                <a:latin typeface="Swis721 BlkEx BT" pitchFamily="34" charset="0"/>
              </a:rPr>
              <a:t>COMPETITION IMPACT ASSESMENT</a:t>
            </a:r>
            <a:endParaRPr lang="en-IN" sz="2400" dirty="0">
              <a:solidFill>
                <a:srgbClr val="0070C0"/>
              </a:solidFill>
              <a:latin typeface="Swis721 BlkEx BT" pitchFamily="34" charset="0"/>
            </a:endParaRPr>
          </a:p>
        </p:txBody>
      </p:sp>
      <p:graphicFrame>
        <p:nvGraphicFramePr>
          <p:cNvPr id="5" name="Diagram 4"/>
          <p:cNvGraphicFramePr/>
          <p:nvPr>
            <p:extLst>
              <p:ext uri="{D42A27DB-BD31-4B8C-83A1-F6EECF244321}">
                <p14:modId xmlns:p14="http://schemas.microsoft.com/office/powerpoint/2010/main" val="3547915548"/>
              </p:ext>
            </p:extLst>
          </p:nvPr>
        </p:nvGraphicFramePr>
        <p:xfrm>
          <a:off x="251520" y="722313"/>
          <a:ext cx="8784976" cy="5947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7913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67544" y="673532"/>
            <a:ext cx="6143485" cy="523220"/>
          </a:xfrm>
          <a:prstGeom prst="rect">
            <a:avLst/>
          </a:prstGeom>
          <a:solidFill>
            <a:schemeClr val="bg1"/>
          </a:solidFill>
        </p:spPr>
        <p:txBody>
          <a:bodyPr wrap="square" rtlCol="0">
            <a:spAutoFit/>
          </a:bodyPr>
          <a:lstStyle/>
          <a:p>
            <a:r>
              <a:rPr lang="en-US" sz="2800" dirty="0">
                <a:solidFill>
                  <a:srgbClr val="0070C0"/>
                </a:solidFill>
                <a:latin typeface="Swis721 BlkEx BT" pitchFamily="34" charset="0"/>
              </a:rPr>
              <a:t>POLICY COMPARISON</a:t>
            </a:r>
            <a:endParaRPr lang="en-IN" sz="2800" dirty="0"/>
          </a:p>
        </p:txBody>
      </p:sp>
    </p:spTree>
    <p:extLst>
      <p:ext uri="{BB962C8B-B14F-4D97-AF65-F5344CB8AC3E}">
        <p14:creationId xmlns:p14="http://schemas.microsoft.com/office/powerpoint/2010/main" val="1996611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Global Competitiveness Index</a:t>
            </a:r>
            <a:endParaRPr lang="en-US" dirty="0"/>
          </a:p>
        </p:txBody>
      </p:sp>
      <p:graphicFrame>
        <p:nvGraphicFramePr>
          <p:cNvPr id="6" name="Content Placeholder 5"/>
          <p:cNvGraphicFramePr>
            <a:graphicFrameLocks noGrp="1"/>
          </p:cNvGraphicFramePr>
          <p:nvPr>
            <p:ph idx="1"/>
          </p:nvPr>
        </p:nvGraphicFramePr>
        <p:xfrm>
          <a:off x="990600" y="1371600"/>
          <a:ext cx="7239000" cy="4343400"/>
        </p:xfrm>
        <a:graphic>
          <a:graphicData uri="http://schemas.openxmlformats.org/drawingml/2006/table">
            <a:tbl>
              <a:tblPr firstRow="1" bandRow="1">
                <a:tableStyleId>{5C22544A-7EE6-4342-B048-85BDC9FD1C3A}</a:tableStyleId>
              </a:tblPr>
              <a:tblGrid>
                <a:gridCol w="1240972"/>
                <a:gridCol w="4093028"/>
                <a:gridCol w="1905000"/>
              </a:tblGrid>
              <a:tr h="482600">
                <a:tc>
                  <a:txBody>
                    <a:bodyPr/>
                    <a:lstStyle/>
                    <a:p>
                      <a:r>
                        <a:rPr lang="en-US" sz="2000" dirty="0" smtClean="0"/>
                        <a:t>Rank</a:t>
                      </a:r>
                      <a:endParaRPr lang="en-US" sz="2000" dirty="0"/>
                    </a:p>
                  </a:txBody>
                  <a:tcPr/>
                </a:tc>
                <a:tc>
                  <a:txBody>
                    <a:bodyPr/>
                    <a:lstStyle/>
                    <a:p>
                      <a:r>
                        <a:rPr lang="en-US" sz="2000" dirty="0" smtClean="0"/>
                        <a:t>Country</a:t>
                      </a:r>
                      <a:endParaRPr lang="en-US" sz="2000" dirty="0"/>
                    </a:p>
                  </a:txBody>
                  <a:tcPr/>
                </a:tc>
                <a:tc>
                  <a:txBody>
                    <a:bodyPr/>
                    <a:lstStyle/>
                    <a:p>
                      <a:r>
                        <a:rPr lang="en-US" sz="2000" dirty="0" smtClean="0"/>
                        <a:t>Absolute score</a:t>
                      </a:r>
                      <a:endParaRPr lang="en-US" sz="2000" dirty="0"/>
                    </a:p>
                  </a:txBody>
                  <a:tcPr/>
                </a:tc>
              </a:tr>
              <a:tr h="482600">
                <a:tc>
                  <a:txBody>
                    <a:bodyPr/>
                    <a:lstStyle/>
                    <a:p>
                      <a:r>
                        <a:rPr lang="en-US" sz="2000" dirty="0" smtClean="0"/>
                        <a:t>1</a:t>
                      </a:r>
                      <a:endParaRPr lang="en-US" sz="2000" dirty="0"/>
                    </a:p>
                  </a:txBody>
                  <a:tcPr/>
                </a:tc>
                <a:tc>
                  <a:txBody>
                    <a:bodyPr/>
                    <a:lstStyle/>
                    <a:p>
                      <a:r>
                        <a:rPr lang="en-US" sz="2000" dirty="0" smtClean="0"/>
                        <a:t>Switzerland</a:t>
                      </a:r>
                      <a:endParaRPr lang="en-US" sz="2000" dirty="0"/>
                    </a:p>
                  </a:txBody>
                  <a:tcPr/>
                </a:tc>
                <a:tc>
                  <a:txBody>
                    <a:bodyPr/>
                    <a:lstStyle/>
                    <a:p>
                      <a:r>
                        <a:rPr lang="en-US" sz="2000" dirty="0" smtClean="0"/>
                        <a:t>5.74</a:t>
                      </a:r>
                      <a:endParaRPr lang="en-US" sz="2000" dirty="0"/>
                    </a:p>
                  </a:txBody>
                  <a:tcPr/>
                </a:tc>
              </a:tr>
              <a:tr h="482600">
                <a:tc>
                  <a:txBody>
                    <a:bodyPr/>
                    <a:lstStyle/>
                    <a:p>
                      <a:r>
                        <a:rPr lang="en-US" sz="2000" dirty="0" smtClean="0"/>
                        <a:t>2</a:t>
                      </a:r>
                      <a:endParaRPr lang="en-US" sz="2000" dirty="0"/>
                    </a:p>
                  </a:txBody>
                  <a:tcPr/>
                </a:tc>
                <a:tc>
                  <a:txBody>
                    <a:bodyPr/>
                    <a:lstStyle/>
                    <a:p>
                      <a:r>
                        <a:rPr lang="en-US" sz="2000" dirty="0" smtClean="0"/>
                        <a:t>Singapore</a:t>
                      </a:r>
                      <a:endParaRPr lang="en-US" sz="2000" dirty="0"/>
                    </a:p>
                  </a:txBody>
                  <a:tcPr/>
                </a:tc>
                <a:tc>
                  <a:txBody>
                    <a:bodyPr/>
                    <a:lstStyle/>
                    <a:p>
                      <a:r>
                        <a:rPr lang="en-US" sz="2000" dirty="0" smtClean="0"/>
                        <a:t>5.63</a:t>
                      </a:r>
                      <a:endParaRPr lang="en-US" sz="2000" dirty="0"/>
                    </a:p>
                  </a:txBody>
                  <a:tcPr/>
                </a:tc>
              </a:tr>
              <a:tr h="482600">
                <a:tc>
                  <a:txBody>
                    <a:bodyPr/>
                    <a:lstStyle/>
                    <a:p>
                      <a:r>
                        <a:rPr lang="en-US" sz="2000" dirty="0" smtClean="0"/>
                        <a:t>3</a:t>
                      </a:r>
                      <a:endParaRPr lang="en-US" sz="2000" dirty="0"/>
                    </a:p>
                  </a:txBody>
                  <a:tcPr/>
                </a:tc>
                <a:tc>
                  <a:txBody>
                    <a:bodyPr/>
                    <a:lstStyle/>
                    <a:p>
                      <a:r>
                        <a:rPr lang="en-US" sz="2000" dirty="0" smtClean="0"/>
                        <a:t>Sweden</a:t>
                      </a:r>
                      <a:endParaRPr lang="en-US" sz="2000" dirty="0"/>
                    </a:p>
                  </a:txBody>
                  <a:tcPr/>
                </a:tc>
                <a:tc>
                  <a:txBody>
                    <a:bodyPr/>
                    <a:lstStyle/>
                    <a:p>
                      <a:r>
                        <a:rPr lang="en-US" sz="2000" dirty="0" smtClean="0"/>
                        <a:t>5.61</a:t>
                      </a:r>
                      <a:endParaRPr lang="en-US" sz="2000" dirty="0"/>
                    </a:p>
                  </a:txBody>
                  <a:tcPr/>
                </a:tc>
              </a:tr>
              <a:tr h="482600">
                <a:tc>
                  <a:txBody>
                    <a:bodyPr/>
                    <a:lstStyle/>
                    <a:p>
                      <a:r>
                        <a:rPr lang="en-US" sz="2000" dirty="0" smtClean="0"/>
                        <a:t>4</a:t>
                      </a:r>
                      <a:endParaRPr lang="en-US" sz="2000" dirty="0"/>
                    </a:p>
                  </a:txBody>
                  <a:tcPr/>
                </a:tc>
                <a:tc>
                  <a:txBody>
                    <a:bodyPr/>
                    <a:lstStyle/>
                    <a:p>
                      <a:r>
                        <a:rPr lang="en-US" sz="2000" dirty="0" smtClean="0"/>
                        <a:t>Finland</a:t>
                      </a:r>
                      <a:endParaRPr lang="en-US" sz="2000" dirty="0"/>
                    </a:p>
                  </a:txBody>
                  <a:tcPr/>
                </a:tc>
                <a:tc>
                  <a:txBody>
                    <a:bodyPr/>
                    <a:lstStyle/>
                    <a:p>
                      <a:r>
                        <a:rPr lang="en-US" sz="2000" dirty="0" smtClean="0"/>
                        <a:t>5.47</a:t>
                      </a:r>
                      <a:endParaRPr lang="en-US" sz="2000" dirty="0"/>
                    </a:p>
                  </a:txBody>
                  <a:tcPr/>
                </a:tc>
              </a:tr>
              <a:tr h="482600">
                <a:tc>
                  <a:txBody>
                    <a:bodyPr/>
                    <a:lstStyle/>
                    <a:p>
                      <a:r>
                        <a:rPr lang="en-US" sz="2000" dirty="0" smtClean="0"/>
                        <a:t>5</a:t>
                      </a:r>
                      <a:endParaRPr lang="en-US" sz="2000" dirty="0"/>
                    </a:p>
                  </a:txBody>
                  <a:tcPr/>
                </a:tc>
                <a:tc>
                  <a:txBody>
                    <a:bodyPr/>
                    <a:lstStyle/>
                    <a:p>
                      <a:r>
                        <a:rPr lang="en-US" sz="2000" dirty="0" smtClean="0"/>
                        <a:t>United States</a:t>
                      </a:r>
                      <a:endParaRPr lang="en-US" sz="2000" dirty="0"/>
                    </a:p>
                  </a:txBody>
                  <a:tcPr/>
                </a:tc>
                <a:tc>
                  <a:txBody>
                    <a:bodyPr/>
                    <a:lstStyle/>
                    <a:p>
                      <a:r>
                        <a:rPr lang="en-US" sz="2000" dirty="0" smtClean="0"/>
                        <a:t>5.43</a:t>
                      </a:r>
                      <a:endParaRPr lang="en-US" sz="2000" dirty="0"/>
                    </a:p>
                  </a:txBody>
                  <a:tcPr/>
                </a:tc>
              </a:tr>
              <a:tr h="482600">
                <a:tc>
                  <a:txBody>
                    <a:bodyPr/>
                    <a:lstStyle/>
                    <a:p>
                      <a:r>
                        <a:rPr lang="en-US" sz="2000" dirty="0" smtClean="0"/>
                        <a:t>26</a:t>
                      </a:r>
                      <a:endParaRPr lang="en-US" sz="2000" dirty="0"/>
                    </a:p>
                  </a:txBody>
                  <a:tcPr/>
                </a:tc>
                <a:tc>
                  <a:txBody>
                    <a:bodyPr/>
                    <a:lstStyle/>
                    <a:p>
                      <a:r>
                        <a:rPr lang="en-US" sz="2000" dirty="0" smtClean="0"/>
                        <a:t>China</a:t>
                      </a:r>
                      <a:endParaRPr lang="en-US" sz="2000" dirty="0"/>
                    </a:p>
                  </a:txBody>
                  <a:tcPr/>
                </a:tc>
                <a:tc>
                  <a:txBody>
                    <a:bodyPr/>
                    <a:lstStyle/>
                    <a:p>
                      <a:r>
                        <a:rPr lang="en-US" sz="2000" dirty="0" smtClean="0"/>
                        <a:t>4.90</a:t>
                      </a:r>
                      <a:endParaRPr lang="en-US" sz="2000" dirty="0"/>
                    </a:p>
                  </a:txBody>
                  <a:tcPr/>
                </a:tc>
              </a:tr>
              <a:tr h="482600">
                <a:tc>
                  <a:txBody>
                    <a:bodyPr/>
                    <a:lstStyle/>
                    <a:p>
                      <a:r>
                        <a:rPr lang="en-US" sz="2000" dirty="0" smtClean="0"/>
                        <a:t>46</a:t>
                      </a:r>
                      <a:endParaRPr lang="en-US" sz="2000" dirty="0"/>
                    </a:p>
                  </a:txBody>
                  <a:tcPr/>
                </a:tc>
                <a:tc>
                  <a:txBody>
                    <a:bodyPr/>
                    <a:lstStyle/>
                    <a:p>
                      <a:r>
                        <a:rPr lang="en-US" sz="2000" dirty="0" smtClean="0"/>
                        <a:t>Indonesia</a:t>
                      </a:r>
                      <a:endParaRPr lang="en-US" sz="2000" dirty="0"/>
                    </a:p>
                  </a:txBody>
                  <a:tcPr/>
                </a:tc>
                <a:tc>
                  <a:txBody>
                    <a:bodyPr/>
                    <a:lstStyle/>
                    <a:p>
                      <a:r>
                        <a:rPr lang="en-US" sz="2000" dirty="0" smtClean="0"/>
                        <a:t>4.38</a:t>
                      </a:r>
                      <a:endParaRPr lang="en-US" sz="2000" dirty="0"/>
                    </a:p>
                  </a:txBody>
                  <a:tcPr/>
                </a:tc>
              </a:tr>
              <a:tr h="482600">
                <a:tc>
                  <a:txBody>
                    <a:bodyPr/>
                    <a:lstStyle/>
                    <a:p>
                      <a:r>
                        <a:rPr lang="en-US" sz="2000" dirty="0" smtClean="0"/>
                        <a:t>56</a:t>
                      </a:r>
                      <a:endParaRPr lang="en-US" sz="2000" dirty="0"/>
                    </a:p>
                  </a:txBody>
                  <a:tcPr/>
                </a:tc>
                <a:tc>
                  <a:txBody>
                    <a:bodyPr/>
                    <a:lstStyle/>
                    <a:p>
                      <a:r>
                        <a:rPr lang="en-US" sz="2000" dirty="0" smtClean="0"/>
                        <a:t>India</a:t>
                      </a:r>
                      <a:endParaRPr lang="en-US" sz="2000" dirty="0"/>
                    </a:p>
                  </a:txBody>
                  <a:tcPr/>
                </a:tc>
                <a:tc>
                  <a:txBody>
                    <a:bodyPr/>
                    <a:lstStyle/>
                    <a:p>
                      <a:r>
                        <a:rPr lang="en-US" sz="2000" dirty="0" smtClean="0"/>
                        <a:t>4.30</a:t>
                      </a:r>
                      <a:endParaRPr lang="en-US" sz="2000" dirty="0"/>
                    </a:p>
                  </a:txBody>
                  <a:tcPr/>
                </a:tc>
              </a:tr>
            </a:tbl>
          </a:graphicData>
        </a:graphic>
      </p:graphicFrame>
      <p:sp>
        <p:nvSpPr>
          <p:cNvPr id="7" name="TextBox 6"/>
          <p:cNvSpPr txBox="1"/>
          <p:nvPr/>
        </p:nvSpPr>
        <p:spPr>
          <a:xfrm>
            <a:off x="1066800" y="6096000"/>
            <a:ext cx="5486400" cy="430887"/>
          </a:xfrm>
          <a:prstGeom prst="rect">
            <a:avLst/>
          </a:prstGeom>
          <a:noFill/>
        </p:spPr>
        <p:txBody>
          <a:bodyPr wrap="square" rtlCol="0">
            <a:spAutoFit/>
          </a:bodyPr>
          <a:lstStyle/>
          <a:p>
            <a:r>
              <a:rPr lang="en-US" sz="2200" b="1" dirty="0" smtClean="0"/>
              <a:t>India in company of </a:t>
            </a:r>
            <a:r>
              <a:rPr lang="en-US" sz="2200" b="1" dirty="0" err="1" smtClean="0"/>
              <a:t>Slovania</a:t>
            </a:r>
            <a:r>
              <a:rPr lang="en-US" sz="2200" b="1" dirty="0" smtClean="0"/>
              <a:t> and Mexico</a:t>
            </a:r>
            <a:endParaRPr lang="en-US" sz="2200" b="1" dirty="0"/>
          </a:p>
        </p:txBody>
      </p:sp>
    </p:spTree>
    <p:extLst>
      <p:ext uri="{BB962C8B-B14F-4D97-AF65-F5344CB8AC3E}">
        <p14:creationId xmlns:p14="http://schemas.microsoft.com/office/powerpoint/2010/main" val="1119030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70C0"/>
                </a:solidFill>
                <a:latin typeface="Swis721 BlkEx BT" pitchFamily="34" charset="0"/>
              </a:rPr>
              <a:t>POLICY COMPARISON</a:t>
            </a:r>
            <a:endParaRPr lang="en-US" sz="2800" dirty="0">
              <a:solidFill>
                <a:srgbClr val="0070C0"/>
              </a:solidFill>
              <a:latin typeface="Swis721 BlkEx BT" pitchFamily="34" charset="0"/>
            </a:endParaRPr>
          </a:p>
        </p:txBody>
      </p:sp>
      <p:graphicFrame>
        <p:nvGraphicFramePr>
          <p:cNvPr id="4" name="Content Placeholder 3"/>
          <p:cNvGraphicFramePr>
            <a:graphicFrameLocks noGrp="1"/>
          </p:cNvGraphicFramePr>
          <p:nvPr>
            <p:ph idx="1"/>
          </p:nvPr>
        </p:nvGraphicFramePr>
        <p:xfrm>
          <a:off x="457200" y="1600200"/>
          <a:ext cx="8229600" cy="42164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Particulars</a:t>
                      </a:r>
                      <a:endParaRPr lang="en-US" dirty="0"/>
                    </a:p>
                  </a:txBody>
                  <a:tcPr/>
                </a:tc>
                <a:tc>
                  <a:txBody>
                    <a:bodyPr/>
                    <a:lstStyle/>
                    <a:p>
                      <a:r>
                        <a:rPr lang="en-US" dirty="0" smtClean="0"/>
                        <a:t>United States</a:t>
                      </a:r>
                      <a:endParaRPr lang="en-US" dirty="0"/>
                    </a:p>
                  </a:txBody>
                  <a:tcPr/>
                </a:tc>
                <a:tc>
                  <a:txBody>
                    <a:bodyPr/>
                    <a:lstStyle/>
                    <a:p>
                      <a:r>
                        <a:rPr lang="en-US" dirty="0" smtClean="0"/>
                        <a:t>Indonesia</a:t>
                      </a:r>
                      <a:endParaRPr lang="en-US" dirty="0"/>
                    </a:p>
                  </a:txBody>
                  <a:tcPr/>
                </a:tc>
                <a:tc>
                  <a:txBody>
                    <a:bodyPr/>
                    <a:lstStyle/>
                    <a:p>
                      <a:r>
                        <a:rPr lang="en-US" dirty="0" smtClean="0"/>
                        <a:t>India</a:t>
                      </a:r>
                      <a:endParaRPr lang="en-US" dirty="0"/>
                    </a:p>
                  </a:txBody>
                  <a:tcPr/>
                </a:tc>
              </a:tr>
              <a:tr h="370840">
                <a:tc>
                  <a:txBody>
                    <a:bodyPr/>
                    <a:lstStyle/>
                    <a:p>
                      <a:r>
                        <a:rPr lang="en-US" dirty="0" smtClean="0"/>
                        <a:t>Competition</a:t>
                      </a:r>
                      <a:r>
                        <a:rPr lang="en-US" baseline="0" dirty="0" smtClean="0"/>
                        <a:t> Laws</a:t>
                      </a:r>
                      <a:endParaRPr lang="en-US" dirty="0"/>
                    </a:p>
                  </a:txBody>
                  <a:tcPr/>
                </a:tc>
                <a:tc>
                  <a:txBody>
                    <a:bodyPr/>
                    <a:lstStyle/>
                    <a:p>
                      <a:r>
                        <a:rPr lang="en-US" dirty="0" smtClean="0"/>
                        <a:t>Anti-trust Law, Other legislations, judgments and interpretations</a:t>
                      </a:r>
                      <a:endParaRPr lang="en-US" dirty="0"/>
                    </a:p>
                  </a:txBody>
                  <a:tcPr/>
                </a:tc>
                <a:tc>
                  <a:txBody>
                    <a:bodyPr/>
                    <a:lstStyle/>
                    <a:p>
                      <a:r>
                        <a:rPr lang="en-US" dirty="0" smtClean="0"/>
                        <a:t>Prohibition of Monopoly and Unfair Business Competition Practices</a:t>
                      </a:r>
                      <a:r>
                        <a:rPr lang="en-US" baseline="0" dirty="0" smtClean="0"/>
                        <a:t> Act 1999</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Competition Act 2002,</a:t>
                      </a:r>
                    </a:p>
                    <a:p>
                      <a:r>
                        <a:rPr lang="en-US" dirty="0" smtClean="0"/>
                        <a:t>MRTP Act 1969</a:t>
                      </a:r>
                      <a:endParaRPr lang="en-US" dirty="0"/>
                    </a:p>
                  </a:txBody>
                  <a:tcPr/>
                </a:tc>
              </a:tr>
              <a:tr h="370840">
                <a:tc>
                  <a:txBody>
                    <a:bodyPr/>
                    <a:lstStyle/>
                    <a:p>
                      <a:r>
                        <a:rPr lang="en-US" dirty="0" smtClean="0"/>
                        <a:t>Objectives</a:t>
                      </a:r>
                      <a:endParaRPr lang="en-US" dirty="0"/>
                    </a:p>
                  </a:txBody>
                  <a:tcPr/>
                </a:tc>
                <a:tc>
                  <a:txBody>
                    <a:bodyPr/>
                    <a:lstStyle/>
                    <a:p>
                      <a:pPr>
                        <a:buFont typeface="Arial" pitchFamily="34" charset="0"/>
                        <a:buChar char="•"/>
                      </a:pPr>
                      <a:r>
                        <a:rPr lang="en-US" dirty="0" smtClean="0"/>
                        <a:t>Advance the interest of consumers</a:t>
                      </a:r>
                    </a:p>
                    <a:p>
                      <a:pPr>
                        <a:buFont typeface="Arial" pitchFamily="34" charset="0"/>
                        <a:buChar char="•"/>
                      </a:pPr>
                      <a:r>
                        <a:rPr lang="en-US" dirty="0" smtClean="0"/>
                        <a:t>Protect the free flow of goods</a:t>
                      </a:r>
                      <a:endParaRPr lang="en-US" dirty="0"/>
                    </a:p>
                  </a:txBody>
                  <a:tcPr/>
                </a:tc>
                <a:tc>
                  <a:txBody>
                    <a:bodyPr/>
                    <a:lstStyle/>
                    <a:p>
                      <a:pPr>
                        <a:buFont typeface="Arial" pitchFamily="34" charset="0"/>
                        <a:buChar char="•"/>
                      </a:pPr>
                      <a:r>
                        <a:rPr lang="en-US" dirty="0" smtClean="0"/>
                        <a:t>To direct business actors to compete in a fair and honest manner</a:t>
                      </a:r>
                      <a:endParaRPr lang="en-US" dirty="0"/>
                    </a:p>
                  </a:txBody>
                  <a:tcPr/>
                </a:tc>
                <a:tc>
                  <a:txBody>
                    <a:bodyPr/>
                    <a:lstStyle/>
                    <a:p>
                      <a:pPr>
                        <a:buFont typeface="Arial" pitchFamily="34" charset="0"/>
                        <a:buChar char="•"/>
                      </a:pPr>
                      <a:r>
                        <a:rPr lang="en-US" dirty="0" smtClean="0"/>
                        <a:t>Restrict rent seeking </a:t>
                      </a:r>
                      <a:r>
                        <a:rPr lang="en-US" dirty="0" err="1" smtClean="0"/>
                        <a:t>behaviour</a:t>
                      </a:r>
                      <a:endParaRPr lang="en-US" dirty="0" smtClean="0"/>
                    </a:p>
                    <a:p>
                      <a:pPr>
                        <a:buFont typeface="Arial" pitchFamily="34" charset="0"/>
                        <a:buChar char="•"/>
                      </a:pPr>
                      <a:r>
                        <a:rPr lang="en-US" dirty="0" smtClean="0"/>
                        <a:t>Create single national market</a:t>
                      </a:r>
                    </a:p>
                    <a:p>
                      <a:pPr>
                        <a:buFont typeface="Arial" pitchFamily="34" charset="0"/>
                        <a:buChar char="•"/>
                      </a:pPr>
                      <a:r>
                        <a:rPr lang="en-US" dirty="0" err="1" smtClean="0"/>
                        <a:t>Allocative</a:t>
                      </a:r>
                      <a:r>
                        <a:rPr lang="en-US" dirty="0" smtClean="0"/>
                        <a:t>,</a:t>
                      </a:r>
                      <a:r>
                        <a:rPr lang="en-US" baseline="0" dirty="0" smtClean="0"/>
                        <a:t> </a:t>
                      </a:r>
                      <a:r>
                        <a:rPr lang="en-US" dirty="0" smtClean="0"/>
                        <a:t>Productive and Dynamic efficiency</a:t>
                      </a:r>
                      <a:endParaRPr lang="en-US" dirty="0"/>
                    </a:p>
                  </a:txBody>
                  <a:tcPr/>
                </a:tc>
              </a:tr>
              <a:tr h="370840">
                <a:tc>
                  <a:txBody>
                    <a:bodyPr/>
                    <a:lstStyle/>
                    <a:p>
                      <a:r>
                        <a:rPr lang="en-US" dirty="0" smtClean="0"/>
                        <a:t>Approach</a:t>
                      </a:r>
                      <a:endParaRPr lang="en-US" dirty="0"/>
                    </a:p>
                  </a:txBody>
                  <a:tcPr/>
                </a:tc>
                <a:tc>
                  <a:txBody>
                    <a:bodyPr/>
                    <a:lstStyle/>
                    <a:p>
                      <a:r>
                        <a:rPr lang="en-US" dirty="0" smtClean="0"/>
                        <a:t>Creating conditions</a:t>
                      </a:r>
                      <a:endParaRPr lang="en-US" dirty="0"/>
                    </a:p>
                  </a:txBody>
                  <a:tcPr/>
                </a:tc>
                <a:tc>
                  <a:txBody>
                    <a:bodyPr/>
                    <a:lstStyle/>
                    <a:p>
                      <a:r>
                        <a:rPr lang="en-US" dirty="0" smtClean="0"/>
                        <a:t>Regulatory</a:t>
                      </a:r>
                      <a:endParaRPr lang="en-US" dirty="0"/>
                    </a:p>
                  </a:txBody>
                  <a:tcPr/>
                </a:tc>
                <a:tc>
                  <a:txBody>
                    <a:bodyPr/>
                    <a:lstStyle/>
                    <a:p>
                      <a:r>
                        <a:rPr lang="en-US" dirty="0" smtClean="0"/>
                        <a:t>Regulatory</a:t>
                      </a:r>
                      <a:endParaRPr lang="en-US" dirty="0"/>
                    </a:p>
                  </a:txBody>
                  <a:tcPr/>
                </a:tc>
              </a:tr>
            </a:tbl>
          </a:graphicData>
        </a:graphic>
      </p:graphicFrame>
    </p:spTree>
    <p:extLst>
      <p:ext uri="{BB962C8B-B14F-4D97-AF65-F5344CB8AC3E}">
        <p14:creationId xmlns:p14="http://schemas.microsoft.com/office/powerpoint/2010/main" val="1539119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81000" y="457200"/>
          <a:ext cx="8458200" cy="6019800"/>
        </p:xfrm>
        <a:graphic>
          <a:graphicData uri="http://schemas.openxmlformats.org/drawingml/2006/table">
            <a:tbl>
              <a:tblPr firstRow="1" bandRow="1">
                <a:tableStyleId>{5C22544A-7EE6-4342-B048-85BDC9FD1C3A}</a:tableStyleId>
              </a:tblPr>
              <a:tblGrid>
                <a:gridCol w="2114550"/>
                <a:gridCol w="2114550"/>
                <a:gridCol w="2114550"/>
                <a:gridCol w="2114550"/>
              </a:tblGrid>
              <a:tr h="435526">
                <a:tc>
                  <a:txBody>
                    <a:bodyPr/>
                    <a:lstStyle/>
                    <a:p>
                      <a:r>
                        <a:rPr lang="en-US" dirty="0" smtClean="0"/>
                        <a:t>Particulars</a:t>
                      </a:r>
                      <a:endParaRPr lang="en-US" dirty="0"/>
                    </a:p>
                  </a:txBody>
                  <a:tcPr/>
                </a:tc>
                <a:tc>
                  <a:txBody>
                    <a:bodyPr/>
                    <a:lstStyle/>
                    <a:p>
                      <a:r>
                        <a:rPr lang="en-US" dirty="0" smtClean="0"/>
                        <a:t>United States</a:t>
                      </a:r>
                      <a:endParaRPr lang="en-US" dirty="0"/>
                    </a:p>
                  </a:txBody>
                  <a:tcPr/>
                </a:tc>
                <a:tc>
                  <a:txBody>
                    <a:bodyPr/>
                    <a:lstStyle/>
                    <a:p>
                      <a:r>
                        <a:rPr lang="en-US" dirty="0" smtClean="0"/>
                        <a:t>Indonesia</a:t>
                      </a:r>
                      <a:endParaRPr lang="en-US" dirty="0"/>
                    </a:p>
                  </a:txBody>
                  <a:tcPr/>
                </a:tc>
                <a:tc>
                  <a:txBody>
                    <a:bodyPr/>
                    <a:lstStyle/>
                    <a:p>
                      <a:r>
                        <a:rPr lang="en-US" dirty="0" smtClean="0"/>
                        <a:t>India</a:t>
                      </a:r>
                      <a:endParaRPr lang="en-US" dirty="0"/>
                    </a:p>
                  </a:txBody>
                  <a:tcPr/>
                </a:tc>
              </a:tr>
              <a:tr h="5584274">
                <a:tc>
                  <a:txBody>
                    <a:bodyPr/>
                    <a:lstStyle/>
                    <a:p>
                      <a:r>
                        <a:rPr lang="en-US" dirty="0" smtClean="0"/>
                        <a:t>Anti-competitive Agreement</a:t>
                      </a:r>
                      <a:endParaRPr lang="en-US" dirty="0"/>
                    </a:p>
                  </a:txBody>
                  <a:tcPr/>
                </a:tc>
                <a:tc>
                  <a:txBody>
                    <a:bodyPr/>
                    <a:lstStyle/>
                    <a:p>
                      <a:pPr>
                        <a:buFont typeface="Arial" pitchFamily="34" charset="0"/>
                        <a:buChar char="•"/>
                      </a:pPr>
                      <a:r>
                        <a:rPr lang="en-US" dirty="0" smtClean="0"/>
                        <a:t>Monopoly power alone, without some act of wrongful exclusion or other legally cognizable anticompetitive conduct, is not prohibited</a:t>
                      </a:r>
                    </a:p>
                    <a:p>
                      <a:pPr>
                        <a:buFont typeface="Arial" pitchFamily="34" charset="0"/>
                        <a:buChar char="•"/>
                      </a:pPr>
                      <a:r>
                        <a:rPr lang="en-US" dirty="0" smtClean="0"/>
                        <a:t>The action should be proven</a:t>
                      </a:r>
                      <a:endParaRPr lang="en-US" dirty="0"/>
                    </a:p>
                  </a:txBody>
                  <a:tcPr/>
                </a:tc>
                <a:tc>
                  <a:txBody>
                    <a:bodyPr/>
                    <a:lstStyle/>
                    <a:p>
                      <a:pPr>
                        <a:buFont typeface="Arial" pitchFamily="34" charset="0"/>
                        <a:buChar char="•"/>
                      </a:pPr>
                      <a:r>
                        <a:rPr lang="en-US" sz="1800" kern="1200" dirty="0" smtClean="0">
                          <a:solidFill>
                            <a:schemeClr val="dk1"/>
                          </a:solidFill>
                          <a:latin typeface="+mn-lt"/>
                          <a:ea typeface="+mn-ea"/>
                          <a:cs typeface="+mn-cs"/>
                        </a:rPr>
                        <a:t>Prohibited agreements include oligopoly, price determination, division of territory, boycott, cartels, trust, oligopoly, vertical integration, closed agreements</a:t>
                      </a:r>
                      <a:endParaRPr lang="en-US" dirty="0"/>
                    </a:p>
                  </a:txBody>
                  <a:tcPr/>
                </a:tc>
                <a:tc>
                  <a:txBody>
                    <a:bodyPr/>
                    <a:lstStyle/>
                    <a:p>
                      <a:pPr>
                        <a:buFont typeface="Arial" pitchFamily="34" charset="0"/>
                        <a:buChar char="•"/>
                      </a:pPr>
                      <a:r>
                        <a:rPr lang="en-US" dirty="0" smtClean="0"/>
                        <a:t>Prohibits an enterprise or a person from entering into any agreement in respect of production, supply, distribution, storage, acquisition, or control of goods or provision of services that causes or is likely to cause an appreciable adverse effect on competition</a:t>
                      </a:r>
                      <a:endParaRPr lang="en-US" dirty="0"/>
                    </a:p>
                  </a:txBody>
                  <a:tcPr/>
                </a:tc>
              </a:tr>
            </a:tbl>
          </a:graphicData>
        </a:graphic>
      </p:graphicFrame>
    </p:spTree>
    <p:extLst>
      <p:ext uri="{BB962C8B-B14F-4D97-AF65-F5344CB8AC3E}">
        <p14:creationId xmlns:p14="http://schemas.microsoft.com/office/powerpoint/2010/main" val="3544261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200" y="381001"/>
          <a:ext cx="8382000" cy="6019799"/>
        </p:xfrm>
        <a:graphic>
          <a:graphicData uri="http://schemas.openxmlformats.org/drawingml/2006/table">
            <a:tbl>
              <a:tblPr firstRow="1" bandRow="1">
                <a:tableStyleId>{5C22544A-7EE6-4342-B048-85BDC9FD1C3A}</a:tableStyleId>
              </a:tblPr>
              <a:tblGrid>
                <a:gridCol w="2057400"/>
                <a:gridCol w="2057400"/>
                <a:gridCol w="2286000"/>
                <a:gridCol w="1981200"/>
              </a:tblGrid>
              <a:tr h="380999">
                <a:tc>
                  <a:txBody>
                    <a:bodyPr/>
                    <a:lstStyle/>
                    <a:p>
                      <a:r>
                        <a:rPr lang="en-US" dirty="0" smtClean="0"/>
                        <a:t>Particulars</a:t>
                      </a:r>
                      <a:endParaRPr lang="en-US" dirty="0"/>
                    </a:p>
                  </a:txBody>
                  <a:tcPr/>
                </a:tc>
                <a:tc>
                  <a:txBody>
                    <a:bodyPr/>
                    <a:lstStyle/>
                    <a:p>
                      <a:r>
                        <a:rPr lang="en-US" dirty="0" smtClean="0"/>
                        <a:t>United States</a:t>
                      </a:r>
                      <a:endParaRPr lang="en-US" dirty="0"/>
                    </a:p>
                  </a:txBody>
                  <a:tcPr/>
                </a:tc>
                <a:tc>
                  <a:txBody>
                    <a:bodyPr/>
                    <a:lstStyle/>
                    <a:p>
                      <a:r>
                        <a:rPr lang="en-US" dirty="0" smtClean="0"/>
                        <a:t>Indonesia</a:t>
                      </a:r>
                      <a:endParaRPr lang="en-US" dirty="0"/>
                    </a:p>
                  </a:txBody>
                  <a:tcPr/>
                </a:tc>
                <a:tc>
                  <a:txBody>
                    <a:bodyPr/>
                    <a:lstStyle/>
                    <a:p>
                      <a:r>
                        <a:rPr lang="en-US" dirty="0" smtClean="0"/>
                        <a:t>India</a:t>
                      </a:r>
                      <a:endParaRPr lang="en-US" dirty="0"/>
                    </a:p>
                  </a:txBody>
                  <a:tcPr/>
                </a:tc>
              </a:tr>
              <a:tr h="895001">
                <a:tc>
                  <a:txBody>
                    <a:bodyPr/>
                    <a:lstStyle/>
                    <a:p>
                      <a:r>
                        <a:rPr lang="en-US" dirty="0" smtClean="0"/>
                        <a:t>Dominant Position</a:t>
                      </a:r>
                      <a:endParaRPr lang="en-US" dirty="0"/>
                    </a:p>
                  </a:txBody>
                  <a:tcPr/>
                </a:tc>
                <a:tc>
                  <a:txBody>
                    <a:bodyPr/>
                    <a:lstStyle/>
                    <a:p>
                      <a:pPr>
                        <a:buFont typeface="Arial" pitchFamily="34" charset="0"/>
                        <a:buChar char="•"/>
                      </a:pPr>
                      <a:r>
                        <a:rPr lang="en-US" dirty="0" smtClean="0"/>
                        <a:t>2/3rd market share</a:t>
                      </a:r>
                    </a:p>
                    <a:p>
                      <a:pPr>
                        <a:buFont typeface="Arial" pitchFamily="34" charset="0"/>
                        <a:buChar char="•"/>
                      </a:pPr>
                      <a:r>
                        <a:rPr lang="en-US" dirty="0" smtClean="0"/>
                        <a:t>Unacceptable conduct</a:t>
                      </a:r>
                      <a:endParaRPr lang="en-US" dirty="0"/>
                    </a:p>
                  </a:txBody>
                  <a:tcPr/>
                </a:tc>
                <a:tc>
                  <a:txBody>
                    <a:bodyPr/>
                    <a:lstStyle/>
                    <a:p>
                      <a:pPr>
                        <a:buFont typeface="Arial" pitchFamily="34" charset="0"/>
                        <a:buChar char="•"/>
                      </a:pPr>
                      <a:r>
                        <a:rPr lang="en-US" sz="1800" kern="1200" dirty="0" smtClean="0">
                          <a:solidFill>
                            <a:schemeClr val="dk1"/>
                          </a:solidFill>
                          <a:latin typeface="+mn-lt"/>
                          <a:ea typeface="+mn-ea"/>
                          <a:cs typeface="+mn-cs"/>
                        </a:rPr>
                        <a:t>one entrepreneur holds more than 50 % of the market share or where two or three</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entrepreneurs holds more than 75 %</a:t>
                      </a:r>
                      <a:endParaRPr lang="en-US" dirty="0"/>
                    </a:p>
                  </a:txBody>
                  <a:tcPr/>
                </a:tc>
                <a:tc>
                  <a:txBody>
                    <a:bodyPr/>
                    <a:lstStyle/>
                    <a:p>
                      <a:pPr>
                        <a:buFont typeface="Arial" pitchFamily="34" charset="0"/>
                        <a:buChar char="•"/>
                      </a:pPr>
                      <a:r>
                        <a:rPr lang="en-US" dirty="0" smtClean="0"/>
                        <a:t>Discretionary for CCI</a:t>
                      </a:r>
                      <a:endParaRPr lang="en-US" dirty="0"/>
                    </a:p>
                  </a:txBody>
                  <a:tcPr/>
                </a:tc>
              </a:tr>
              <a:tr h="895001">
                <a:tc>
                  <a:txBody>
                    <a:bodyPr/>
                    <a:lstStyle/>
                    <a:p>
                      <a:r>
                        <a:rPr lang="en-US" dirty="0" smtClean="0"/>
                        <a:t>Cartel</a:t>
                      </a:r>
                      <a:endParaRPr lang="en-US" dirty="0"/>
                    </a:p>
                  </a:txBody>
                  <a:tcPr/>
                </a:tc>
                <a:tc>
                  <a:txBody>
                    <a:bodyPr/>
                    <a:lstStyle/>
                    <a:p>
                      <a:pPr>
                        <a:buFont typeface="Arial" pitchFamily="34" charset="0"/>
                        <a:buChar char="•"/>
                      </a:pPr>
                      <a:r>
                        <a:rPr lang="en-US" dirty="0" smtClean="0"/>
                        <a:t>Price-fixing, market division, bid rotation</a:t>
                      </a:r>
                      <a:r>
                        <a:rPr lang="en-US" baseline="0" dirty="0" smtClean="0"/>
                        <a:t> etc.</a:t>
                      </a:r>
                    </a:p>
                    <a:p>
                      <a:pPr>
                        <a:buFont typeface="Arial" pitchFamily="34" charset="0"/>
                        <a:buChar char="•"/>
                      </a:pPr>
                      <a:r>
                        <a:rPr lang="en-US" baseline="0" dirty="0" smtClean="0"/>
                        <a:t>Criminal action +Fines</a:t>
                      </a:r>
                      <a:endParaRPr lang="en-US" dirty="0"/>
                    </a:p>
                  </a:txBody>
                  <a:tcPr/>
                </a:tc>
                <a:tc>
                  <a:txBody>
                    <a:bodyPr/>
                    <a:lstStyle/>
                    <a:p>
                      <a:pPr>
                        <a:buFont typeface="Arial" pitchFamily="34" charset="0"/>
                        <a:buChar char="•"/>
                      </a:pPr>
                      <a:r>
                        <a:rPr lang="en-US" dirty="0" smtClean="0"/>
                        <a:t>Administrative and criminal sanctions</a:t>
                      </a:r>
                      <a:endParaRPr lang="en-US" dirty="0"/>
                    </a:p>
                  </a:txBody>
                  <a:tcPr/>
                </a:tc>
                <a:tc>
                  <a:txBody>
                    <a:bodyPr/>
                    <a:lstStyle/>
                    <a:p>
                      <a:pPr>
                        <a:buFont typeface="Arial" pitchFamily="34" charset="0"/>
                        <a:buChar char="•"/>
                      </a:pPr>
                      <a:r>
                        <a:rPr lang="en-US" dirty="0" smtClean="0"/>
                        <a:t>Only fine </a:t>
                      </a:r>
                      <a:r>
                        <a:rPr lang="en-US" dirty="0" err="1" smtClean="0"/>
                        <a:t>upto</a:t>
                      </a:r>
                      <a:r>
                        <a:rPr lang="en-US" dirty="0" smtClean="0"/>
                        <a:t> 3 times the profits made from cartel</a:t>
                      </a:r>
                      <a:endParaRPr lang="en-US" dirty="0"/>
                    </a:p>
                  </a:txBody>
                  <a:tcPr/>
                </a:tc>
              </a:tr>
              <a:tr h="895001">
                <a:tc>
                  <a:txBody>
                    <a:bodyPr/>
                    <a:lstStyle/>
                    <a:p>
                      <a:r>
                        <a:rPr lang="en-US" dirty="0" smtClean="0"/>
                        <a:t>Enforcement Bodies</a:t>
                      </a:r>
                      <a:endParaRPr lang="en-US" dirty="0"/>
                    </a:p>
                  </a:txBody>
                  <a:tcPr/>
                </a:tc>
                <a:tc>
                  <a:txBody>
                    <a:bodyPr/>
                    <a:lstStyle/>
                    <a:p>
                      <a:pPr>
                        <a:buFont typeface="Arial" pitchFamily="34" charset="0"/>
                        <a:buChar char="•"/>
                      </a:pPr>
                      <a:r>
                        <a:rPr lang="en-US" dirty="0" smtClean="0"/>
                        <a:t>Anti-trust Division of Department of Justice</a:t>
                      </a:r>
                    </a:p>
                    <a:p>
                      <a:pPr>
                        <a:buFont typeface="Arial" pitchFamily="34" charset="0"/>
                        <a:buChar char="•"/>
                      </a:pPr>
                      <a:r>
                        <a:rPr lang="en-US" dirty="0" smtClean="0"/>
                        <a:t>Federal Trade Commission</a:t>
                      </a:r>
                      <a:endParaRPr lang="en-US" dirty="0"/>
                    </a:p>
                  </a:txBody>
                  <a:tcPr/>
                </a:tc>
                <a:tc>
                  <a:txBody>
                    <a:bodyPr/>
                    <a:lstStyle/>
                    <a:p>
                      <a:pPr>
                        <a:buFont typeface="Arial" pitchFamily="34" charset="0"/>
                        <a:buChar char="•"/>
                      </a:pPr>
                      <a:r>
                        <a:rPr lang="en-US" dirty="0" smtClean="0"/>
                        <a:t>Supervisory</a:t>
                      </a:r>
                      <a:r>
                        <a:rPr lang="en-US" baseline="0" dirty="0" smtClean="0"/>
                        <a:t> Commission for Business Competition (KPPU)</a:t>
                      </a:r>
                      <a:endParaRPr lang="en-US" dirty="0"/>
                    </a:p>
                  </a:txBody>
                  <a:tcPr/>
                </a:tc>
                <a:tc>
                  <a:txBody>
                    <a:bodyPr/>
                    <a:lstStyle/>
                    <a:p>
                      <a:pPr>
                        <a:buFont typeface="Arial" pitchFamily="34" charset="0"/>
                        <a:buChar char="•"/>
                      </a:pPr>
                      <a:r>
                        <a:rPr lang="en-US" dirty="0" smtClean="0"/>
                        <a:t>CCI</a:t>
                      </a:r>
                    </a:p>
                    <a:p>
                      <a:pPr>
                        <a:buFont typeface="Arial" pitchFamily="34" charset="0"/>
                        <a:buChar char="•"/>
                      </a:pPr>
                      <a:r>
                        <a:rPr lang="en-US" dirty="0" smtClean="0"/>
                        <a:t>Competition Appellate Tribunals</a:t>
                      </a:r>
                      <a:endParaRPr lang="en-US" dirty="0"/>
                    </a:p>
                  </a:txBody>
                  <a:tcPr/>
                </a:tc>
              </a:tr>
              <a:tr h="975360">
                <a:tc>
                  <a:txBody>
                    <a:bodyPr/>
                    <a:lstStyle/>
                    <a:p>
                      <a:r>
                        <a:rPr lang="en-US" dirty="0" smtClean="0"/>
                        <a:t>Separation of Power</a:t>
                      </a:r>
                      <a:endParaRPr lang="en-US" dirty="0"/>
                    </a:p>
                  </a:txBody>
                  <a:tcPr/>
                </a:tc>
                <a:tc>
                  <a:txBody>
                    <a:bodyPr/>
                    <a:lstStyle/>
                    <a:p>
                      <a:pPr>
                        <a:buFont typeface="Arial" pitchFamily="34" charset="0"/>
                        <a:buChar char="•"/>
                      </a:pPr>
                      <a:r>
                        <a:rPr lang="en-US" dirty="0" smtClean="0"/>
                        <a:t>Conflict between regulators</a:t>
                      </a:r>
                      <a:endParaRPr lang="en-US" dirty="0"/>
                    </a:p>
                  </a:txBody>
                  <a:tcPr/>
                </a:tc>
                <a:tc>
                  <a:txBody>
                    <a:bodyPr/>
                    <a:lstStyle/>
                    <a:p>
                      <a:pPr>
                        <a:buFont typeface="Arial" pitchFamily="34" charset="0"/>
                        <a:buChar char="•"/>
                      </a:pPr>
                      <a:r>
                        <a:rPr lang="en-US" dirty="0" smtClean="0"/>
                        <a:t>Separated investigation and trial</a:t>
                      </a:r>
                      <a:endParaRPr lang="en-US" dirty="0"/>
                    </a:p>
                  </a:txBody>
                  <a:tcPr/>
                </a:tc>
                <a:tc>
                  <a:txBody>
                    <a:bodyPr/>
                    <a:lstStyle/>
                    <a:p>
                      <a:pPr>
                        <a:buFont typeface="Arial" pitchFamily="34" charset="0"/>
                        <a:buChar char="•"/>
                      </a:pPr>
                      <a:r>
                        <a:rPr lang="en-US" dirty="0" smtClean="0"/>
                        <a:t>Separated investigation and trial</a:t>
                      </a:r>
                      <a:endParaRPr lang="en-US" dirty="0"/>
                    </a:p>
                  </a:txBody>
                  <a:tcPr/>
                </a:tc>
              </a:tr>
            </a:tbl>
          </a:graphicData>
        </a:graphic>
      </p:graphicFrame>
    </p:spTree>
    <p:extLst>
      <p:ext uri="{BB962C8B-B14F-4D97-AF65-F5344CB8AC3E}">
        <p14:creationId xmlns:p14="http://schemas.microsoft.com/office/powerpoint/2010/main" val="3540297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21" y="0"/>
            <a:ext cx="9156241" cy="6858000"/>
          </a:xfrm>
          <a:prstGeom prst="rect">
            <a:avLst/>
          </a:prstGeom>
        </p:spPr>
      </p:pic>
      <p:sp>
        <p:nvSpPr>
          <p:cNvPr id="3" name="TextBox 2"/>
          <p:cNvSpPr txBox="1"/>
          <p:nvPr/>
        </p:nvSpPr>
        <p:spPr>
          <a:xfrm>
            <a:off x="1115616" y="1124744"/>
            <a:ext cx="2664296" cy="523220"/>
          </a:xfrm>
          <a:prstGeom prst="rect">
            <a:avLst/>
          </a:prstGeom>
          <a:solidFill>
            <a:schemeClr val="bg1"/>
          </a:solidFill>
        </p:spPr>
        <p:txBody>
          <a:bodyPr wrap="square" rtlCol="0">
            <a:spAutoFit/>
          </a:bodyPr>
          <a:lstStyle/>
          <a:p>
            <a:r>
              <a:rPr lang="en-IN" sz="2800" dirty="0" smtClean="0">
                <a:solidFill>
                  <a:srgbClr val="FF0000"/>
                </a:solidFill>
                <a:latin typeface="Swis721 BlkEx BT" pitchFamily="34" charset="0"/>
              </a:rPr>
              <a:t>ANALYSIS</a:t>
            </a:r>
            <a:endParaRPr lang="en-IN" sz="2800" dirty="0">
              <a:solidFill>
                <a:srgbClr val="FF0000"/>
              </a:solidFill>
              <a:latin typeface="Swis721 BlkEx BT" pitchFamily="34" charset="0"/>
            </a:endParaRPr>
          </a:p>
        </p:txBody>
      </p:sp>
    </p:spTree>
    <p:extLst>
      <p:ext uri="{BB962C8B-B14F-4D97-AF65-F5344CB8AC3E}">
        <p14:creationId xmlns:p14="http://schemas.microsoft.com/office/powerpoint/2010/main" val="750380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63688" y="908720"/>
            <a:ext cx="4752528" cy="369332"/>
          </a:xfrm>
          <a:prstGeom prst="rect">
            <a:avLst/>
          </a:prstGeom>
          <a:noFill/>
        </p:spPr>
        <p:txBody>
          <a:bodyPr wrap="square" rtlCol="0">
            <a:spAutoFit/>
          </a:bodyPr>
          <a:lstStyle/>
          <a:p>
            <a:endParaRPr lang="en-IN" dirty="0"/>
          </a:p>
        </p:txBody>
      </p:sp>
      <p:sp>
        <p:nvSpPr>
          <p:cNvPr id="4" name="Title 3"/>
          <p:cNvSpPr>
            <a:spLocks noGrp="1"/>
          </p:cNvSpPr>
          <p:nvPr>
            <p:ph type="title"/>
          </p:nvPr>
        </p:nvSpPr>
        <p:spPr>
          <a:xfrm>
            <a:off x="457200" y="274638"/>
            <a:ext cx="8229600" cy="818748"/>
          </a:xfrm>
        </p:spPr>
        <p:txBody>
          <a:bodyPr>
            <a:normAutofit/>
          </a:bodyPr>
          <a:lstStyle/>
          <a:p>
            <a:r>
              <a:rPr lang="en-IN" sz="2800" dirty="0" smtClean="0">
                <a:latin typeface="Swis721 BlkEx BT" pitchFamily="34" charset="0"/>
              </a:rPr>
              <a:t>MERITS</a:t>
            </a:r>
            <a:endParaRPr lang="en-IN" sz="2800" dirty="0">
              <a:latin typeface="Swis721 BlkEx BT" pitchFamily="34" charset="0"/>
            </a:endParaRPr>
          </a:p>
        </p:txBody>
      </p:sp>
      <p:sp>
        <p:nvSpPr>
          <p:cNvPr id="5" name="Content Placeholder 4"/>
          <p:cNvSpPr>
            <a:spLocks noGrp="1"/>
          </p:cNvSpPr>
          <p:nvPr>
            <p:ph idx="1"/>
          </p:nvPr>
        </p:nvSpPr>
        <p:spPr>
          <a:xfrm>
            <a:off x="457200" y="1093386"/>
            <a:ext cx="8229600" cy="5287942"/>
          </a:xfrm>
        </p:spPr>
        <p:txBody>
          <a:bodyPr>
            <a:normAutofit fontScale="77500" lnSpcReduction="20000"/>
          </a:bodyPr>
          <a:lstStyle/>
          <a:p>
            <a:pPr lvl="0" algn="just"/>
            <a:r>
              <a:rPr lang="en-IN" dirty="0" smtClean="0">
                <a:solidFill>
                  <a:schemeClr val="tx2">
                    <a:lumMod val="75000"/>
                  </a:schemeClr>
                </a:solidFill>
              </a:rPr>
              <a:t>Overarching </a:t>
            </a:r>
            <a:r>
              <a:rPr lang="en-IN" dirty="0">
                <a:solidFill>
                  <a:schemeClr val="tx2">
                    <a:lumMod val="75000"/>
                  </a:schemeClr>
                </a:solidFill>
              </a:rPr>
              <a:t>policy framework for </a:t>
            </a:r>
            <a:r>
              <a:rPr lang="en-IN" dirty="0" smtClean="0">
                <a:solidFill>
                  <a:schemeClr val="tx2">
                    <a:lumMod val="75000"/>
                  </a:schemeClr>
                </a:solidFill>
              </a:rPr>
              <a:t>inculcating </a:t>
            </a:r>
            <a:r>
              <a:rPr lang="en-IN" dirty="0">
                <a:solidFill>
                  <a:schemeClr val="tx2">
                    <a:lumMod val="75000"/>
                  </a:schemeClr>
                </a:solidFill>
              </a:rPr>
              <a:t>competition principles in </a:t>
            </a:r>
            <a:r>
              <a:rPr lang="en-IN" dirty="0" smtClean="0">
                <a:solidFill>
                  <a:schemeClr val="tx2">
                    <a:lumMod val="75000"/>
                  </a:schemeClr>
                </a:solidFill>
              </a:rPr>
              <a:t>varied </a:t>
            </a:r>
            <a:r>
              <a:rPr lang="en-IN" dirty="0">
                <a:solidFill>
                  <a:schemeClr val="tx2">
                    <a:lumMod val="75000"/>
                  </a:schemeClr>
                </a:solidFill>
              </a:rPr>
              <a:t>spheres of national policies and </a:t>
            </a:r>
            <a:r>
              <a:rPr lang="en-IN" dirty="0" smtClean="0">
                <a:solidFill>
                  <a:schemeClr val="tx2">
                    <a:lumMod val="75000"/>
                  </a:schemeClr>
                </a:solidFill>
              </a:rPr>
              <a:t>legislations</a:t>
            </a:r>
            <a:endParaRPr lang="en-IN" dirty="0">
              <a:solidFill>
                <a:schemeClr val="tx2">
                  <a:lumMod val="75000"/>
                </a:schemeClr>
              </a:solidFill>
            </a:endParaRPr>
          </a:p>
          <a:p>
            <a:pPr lvl="0" algn="just"/>
            <a:r>
              <a:rPr lang="en-IN" dirty="0" smtClean="0">
                <a:solidFill>
                  <a:schemeClr val="tx2">
                    <a:lumMod val="75000"/>
                  </a:schemeClr>
                </a:solidFill>
              </a:rPr>
              <a:t>Promotes competitive </a:t>
            </a:r>
            <a:r>
              <a:rPr lang="en-IN" dirty="0">
                <a:solidFill>
                  <a:schemeClr val="tx2">
                    <a:lumMod val="75000"/>
                  </a:schemeClr>
                </a:solidFill>
              </a:rPr>
              <a:t>market </a:t>
            </a:r>
            <a:r>
              <a:rPr lang="en-IN" dirty="0" smtClean="0">
                <a:solidFill>
                  <a:schemeClr val="tx2">
                    <a:lumMod val="75000"/>
                  </a:schemeClr>
                </a:solidFill>
              </a:rPr>
              <a:t>structure</a:t>
            </a:r>
          </a:p>
          <a:p>
            <a:pPr lvl="0" algn="just"/>
            <a:r>
              <a:rPr lang="en-IN" dirty="0" smtClean="0">
                <a:solidFill>
                  <a:schemeClr val="tx2">
                    <a:lumMod val="75000"/>
                  </a:schemeClr>
                </a:solidFill>
              </a:rPr>
              <a:t>Promotes good governance</a:t>
            </a:r>
            <a:endParaRPr lang="en-IN" dirty="0">
              <a:solidFill>
                <a:schemeClr val="tx2">
                  <a:lumMod val="75000"/>
                </a:schemeClr>
              </a:solidFill>
            </a:endParaRPr>
          </a:p>
          <a:p>
            <a:pPr lvl="0" algn="just"/>
            <a:r>
              <a:rPr lang="en-IN" dirty="0" smtClean="0">
                <a:solidFill>
                  <a:schemeClr val="tx2">
                    <a:lumMod val="75000"/>
                  </a:schemeClr>
                </a:solidFill>
              </a:rPr>
              <a:t>Independent </a:t>
            </a:r>
            <a:r>
              <a:rPr lang="en-IN" dirty="0">
                <a:solidFill>
                  <a:schemeClr val="tx2">
                    <a:lumMod val="75000"/>
                  </a:schemeClr>
                </a:solidFill>
              </a:rPr>
              <a:t>National Competition </a:t>
            </a:r>
            <a:r>
              <a:rPr lang="en-IN" dirty="0" smtClean="0">
                <a:solidFill>
                  <a:schemeClr val="tx2">
                    <a:lumMod val="75000"/>
                  </a:schemeClr>
                </a:solidFill>
              </a:rPr>
              <a:t>Policy Council</a:t>
            </a:r>
          </a:p>
          <a:p>
            <a:pPr lvl="0" algn="just"/>
            <a:r>
              <a:rPr lang="en-IN" dirty="0" smtClean="0">
                <a:solidFill>
                  <a:schemeClr val="tx2">
                    <a:lumMod val="75000"/>
                  </a:schemeClr>
                </a:solidFill>
              </a:rPr>
              <a:t>Financial incentives to states for compliance</a:t>
            </a:r>
          </a:p>
          <a:p>
            <a:pPr algn="just"/>
            <a:r>
              <a:rPr lang="en-IN" dirty="0">
                <a:solidFill>
                  <a:schemeClr val="tx2">
                    <a:lumMod val="75000"/>
                  </a:schemeClr>
                </a:solidFill>
              </a:rPr>
              <a:t>Allows sun set clauses for deviations from competition policy for social and national </a:t>
            </a:r>
            <a:r>
              <a:rPr lang="en-IN" dirty="0" smtClean="0">
                <a:solidFill>
                  <a:schemeClr val="tx2">
                    <a:lumMod val="75000"/>
                  </a:schemeClr>
                </a:solidFill>
              </a:rPr>
              <a:t>goals</a:t>
            </a:r>
          </a:p>
          <a:p>
            <a:pPr lvl="0" algn="just"/>
            <a:r>
              <a:rPr lang="en-IN" dirty="0" smtClean="0">
                <a:solidFill>
                  <a:schemeClr val="tx2">
                    <a:lumMod val="75000"/>
                  </a:schemeClr>
                </a:solidFill>
              </a:rPr>
              <a:t>Promote </a:t>
            </a:r>
            <a:r>
              <a:rPr lang="en-IN" dirty="0">
                <a:solidFill>
                  <a:schemeClr val="tx2">
                    <a:lumMod val="75000"/>
                  </a:schemeClr>
                </a:solidFill>
              </a:rPr>
              <a:t>economic growth and assist in taming </a:t>
            </a:r>
            <a:r>
              <a:rPr lang="en-IN" dirty="0" smtClean="0">
                <a:solidFill>
                  <a:schemeClr val="tx2">
                    <a:lumMod val="75000"/>
                  </a:schemeClr>
                </a:solidFill>
              </a:rPr>
              <a:t>inflation</a:t>
            </a:r>
            <a:r>
              <a:rPr lang="en-IN" dirty="0" smtClean="0">
                <a:solidFill>
                  <a:schemeClr val="tx2">
                    <a:lumMod val="75000"/>
                  </a:schemeClr>
                </a:solidFill>
              </a:rPr>
              <a:t>.</a:t>
            </a:r>
          </a:p>
          <a:p>
            <a:pPr lvl="0" algn="just"/>
            <a:r>
              <a:rPr lang="en-IN" dirty="0" smtClean="0">
                <a:solidFill>
                  <a:schemeClr val="tx2">
                    <a:lumMod val="75000"/>
                  </a:schemeClr>
                </a:solidFill>
              </a:rPr>
              <a:t>Intellectual </a:t>
            </a:r>
            <a:r>
              <a:rPr lang="en-IN" dirty="0">
                <a:solidFill>
                  <a:schemeClr val="tx2">
                    <a:lumMod val="75000"/>
                  </a:schemeClr>
                </a:solidFill>
              </a:rPr>
              <a:t>property right owners </a:t>
            </a:r>
            <a:r>
              <a:rPr lang="en-IN" dirty="0" smtClean="0">
                <a:solidFill>
                  <a:schemeClr val="tx2">
                    <a:lumMod val="75000"/>
                  </a:schemeClr>
                </a:solidFill>
              </a:rPr>
              <a:t>to provide access to ‘Third Party’ to their infrastructure and platforms on agreed, reasonable and non-discriminatory terms aligned with </a:t>
            </a:r>
            <a:r>
              <a:rPr lang="en-IN" smtClean="0">
                <a:solidFill>
                  <a:schemeClr val="tx2">
                    <a:lumMod val="75000"/>
                  </a:schemeClr>
                </a:solidFill>
              </a:rPr>
              <a:t>competition principles</a:t>
            </a:r>
            <a:endParaRPr lang="en-IN" dirty="0">
              <a:solidFill>
                <a:schemeClr val="tx2">
                  <a:lumMod val="75000"/>
                </a:schemeClr>
              </a:solidFill>
            </a:endParaRPr>
          </a:p>
        </p:txBody>
      </p:sp>
    </p:spTree>
    <p:extLst>
      <p:ext uri="{BB962C8B-B14F-4D97-AF65-F5344CB8AC3E}">
        <p14:creationId xmlns:p14="http://schemas.microsoft.com/office/powerpoint/2010/main" val="3665019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7584" y="764704"/>
            <a:ext cx="7272808" cy="4524315"/>
          </a:xfrm>
          <a:prstGeom prst="rect">
            <a:avLst/>
          </a:prstGeom>
          <a:noFill/>
        </p:spPr>
        <p:txBody>
          <a:bodyPr wrap="square" rtlCol="0">
            <a:spAutoFit/>
          </a:bodyPr>
          <a:lstStyle/>
          <a:p>
            <a:r>
              <a:rPr lang="en-IN" sz="2400" dirty="0" smtClean="0">
                <a:solidFill>
                  <a:srgbClr val="002060"/>
                </a:solidFill>
                <a:latin typeface="Arial" pitchFamily="34" charset="0"/>
                <a:cs typeface="Arial" pitchFamily="34" charset="0"/>
              </a:rPr>
              <a:t>GROUP MEMBERS</a:t>
            </a:r>
          </a:p>
          <a:p>
            <a:endParaRPr lang="en-IN" sz="2400" dirty="0">
              <a:solidFill>
                <a:srgbClr val="002060"/>
              </a:solidFill>
              <a:latin typeface="Arial" pitchFamily="34" charset="0"/>
              <a:cs typeface="Arial" pitchFamily="34" charset="0"/>
            </a:endParaRP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Amit</a:t>
            </a:r>
            <a:r>
              <a:rPr lang="en-IN" sz="2400" dirty="0" smtClean="0">
                <a:solidFill>
                  <a:srgbClr val="002060"/>
                </a:solidFill>
                <a:latin typeface="Arial" pitchFamily="34" charset="0"/>
                <a:cs typeface="Arial" pitchFamily="34" charset="0"/>
              </a:rPr>
              <a:t> Kumar </a:t>
            </a:r>
          </a:p>
          <a:p>
            <a:pPr marL="285750" indent="-285750">
              <a:buFont typeface="Wingdings" pitchFamily="2" charset="2"/>
              <a:buChar char="q"/>
            </a:pPr>
            <a:r>
              <a:rPr lang="en-IN" sz="2400" dirty="0" smtClean="0">
                <a:solidFill>
                  <a:srgbClr val="002060"/>
                </a:solidFill>
                <a:latin typeface="Arial" pitchFamily="34" charset="0"/>
                <a:cs typeface="Arial" pitchFamily="34" charset="0"/>
              </a:rPr>
              <a:t>Benjamin </a:t>
            </a:r>
            <a:r>
              <a:rPr lang="en-IN" sz="2400" dirty="0" err="1" smtClean="0">
                <a:solidFill>
                  <a:srgbClr val="002060"/>
                </a:solidFill>
                <a:latin typeface="Arial" pitchFamily="34" charset="0"/>
                <a:cs typeface="Arial" pitchFamily="34" charset="0"/>
              </a:rPr>
              <a:t>Karunakaran</a:t>
            </a:r>
            <a:endParaRPr lang="en-IN" sz="2400" dirty="0" smtClean="0">
              <a:solidFill>
                <a:srgbClr val="002060"/>
              </a:solidFill>
              <a:latin typeface="Arial" pitchFamily="34" charset="0"/>
              <a:cs typeface="Arial" pitchFamily="34" charset="0"/>
            </a:endParaRP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Gaikhonlung</a:t>
            </a:r>
            <a:r>
              <a:rPr lang="en-IN" sz="2400" dirty="0" smtClean="0">
                <a:solidFill>
                  <a:srgbClr val="002060"/>
                </a:solidFill>
                <a:latin typeface="Arial" pitchFamily="34" charset="0"/>
                <a:cs typeface="Arial" pitchFamily="34" charset="0"/>
              </a:rPr>
              <a:t> </a:t>
            </a:r>
            <a:r>
              <a:rPr lang="en-IN" sz="2400" dirty="0" err="1" smtClean="0">
                <a:solidFill>
                  <a:srgbClr val="002060"/>
                </a:solidFill>
                <a:latin typeface="Arial" pitchFamily="34" charset="0"/>
                <a:cs typeface="Arial" pitchFamily="34" charset="0"/>
              </a:rPr>
              <a:t>Panmei</a:t>
            </a:r>
            <a:endParaRPr lang="en-IN" sz="2400" dirty="0" smtClean="0">
              <a:solidFill>
                <a:srgbClr val="002060"/>
              </a:solidFill>
              <a:latin typeface="Arial" pitchFamily="34" charset="0"/>
              <a:cs typeface="Arial" pitchFamily="34" charset="0"/>
            </a:endParaRP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Himanshu</a:t>
            </a:r>
            <a:endParaRPr lang="en-IN" sz="2400" dirty="0" smtClean="0">
              <a:solidFill>
                <a:srgbClr val="002060"/>
              </a:solidFill>
              <a:latin typeface="Arial" pitchFamily="34" charset="0"/>
              <a:cs typeface="Arial" pitchFamily="34" charset="0"/>
            </a:endParaRP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Kandarp</a:t>
            </a:r>
            <a:r>
              <a:rPr lang="en-IN" sz="2400" dirty="0" smtClean="0">
                <a:solidFill>
                  <a:srgbClr val="002060"/>
                </a:solidFill>
                <a:latin typeface="Arial" pitchFamily="34" charset="0"/>
                <a:cs typeface="Arial" pitchFamily="34" charset="0"/>
              </a:rPr>
              <a:t> </a:t>
            </a:r>
            <a:r>
              <a:rPr lang="en-IN" sz="2400" dirty="0" err="1" smtClean="0">
                <a:solidFill>
                  <a:srgbClr val="002060"/>
                </a:solidFill>
                <a:latin typeface="Arial" pitchFamily="34" charset="0"/>
                <a:cs typeface="Arial" pitchFamily="34" charset="0"/>
              </a:rPr>
              <a:t>Vajubhai</a:t>
            </a:r>
            <a:r>
              <a:rPr lang="en-IN" sz="2400" dirty="0" smtClean="0">
                <a:solidFill>
                  <a:srgbClr val="002060"/>
                </a:solidFill>
                <a:latin typeface="Arial" pitchFamily="34" charset="0"/>
                <a:cs typeface="Arial" pitchFamily="34" charset="0"/>
              </a:rPr>
              <a:t> Patel</a:t>
            </a:r>
            <a:endParaRPr lang="en-IN" sz="2400" dirty="0">
              <a:solidFill>
                <a:srgbClr val="002060"/>
              </a:solidFill>
              <a:latin typeface="Arial" pitchFamily="34" charset="0"/>
              <a:cs typeface="Arial" pitchFamily="34" charset="0"/>
            </a:endParaRP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Nishant</a:t>
            </a:r>
            <a:r>
              <a:rPr lang="en-IN" sz="2400" dirty="0" smtClean="0">
                <a:solidFill>
                  <a:srgbClr val="002060"/>
                </a:solidFill>
                <a:latin typeface="Arial" pitchFamily="34" charset="0"/>
                <a:cs typeface="Arial" pitchFamily="34" charset="0"/>
              </a:rPr>
              <a:t> Narayan</a:t>
            </a: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Pavan</a:t>
            </a:r>
            <a:r>
              <a:rPr lang="en-IN" sz="2400" dirty="0" smtClean="0">
                <a:solidFill>
                  <a:srgbClr val="002060"/>
                </a:solidFill>
                <a:latin typeface="Arial" pitchFamily="34" charset="0"/>
                <a:cs typeface="Arial" pitchFamily="34" charset="0"/>
              </a:rPr>
              <a:t> Kumar</a:t>
            </a:r>
          </a:p>
          <a:p>
            <a:pPr marL="285750" indent="-285750">
              <a:buFont typeface="Wingdings" pitchFamily="2" charset="2"/>
              <a:buChar char="q"/>
            </a:pPr>
            <a:r>
              <a:rPr lang="en-IN" sz="2400" dirty="0" smtClean="0">
                <a:solidFill>
                  <a:srgbClr val="002060"/>
                </a:solidFill>
                <a:latin typeface="Arial" pitchFamily="34" charset="0"/>
                <a:cs typeface="Arial" pitchFamily="34" charset="0"/>
              </a:rPr>
              <a:t>Dr </a:t>
            </a:r>
            <a:r>
              <a:rPr lang="en-IN" sz="2400" dirty="0" err="1" smtClean="0">
                <a:solidFill>
                  <a:srgbClr val="002060"/>
                </a:solidFill>
                <a:latin typeface="Arial" pitchFamily="34" charset="0"/>
                <a:cs typeface="Arial" pitchFamily="34" charset="0"/>
              </a:rPr>
              <a:t>Prashant</a:t>
            </a:r>
            <a:r>
              <a:rPr lang="en-IN" sz="2400" dirty="0" smtClean="0">
                <a:solidFill>
                  <a:srgbClr val="002060"/>
                </a:solidFill>
                <a:latin typeface="Arial" pitchFamily="34" charset="0"/>
                <a:cs typeface="Arial" pitchFamily="34" charset="0"/>
              </a:rPr>
              <a:t> </a:t>
            </a:r>
            <a:r>
              <a:rPr lang="en-IN" sz="2400" dirty="0" err="1" smtClean="0">
                <a:solidFill>
                  <a:srgbClr val="002060"/>
                </a:solidFill>
                <a:latin typeface="Arial" pitchFamily="34" charset="0"/>
                <a:cs typeface="Arial" pitchFamily="34" charset="0"/>
              </a:rPr>
              <a:t>Chauhan</a:t>
            </a:r>
            <a:r>
              <a:rPr lang="en-IN" sz="2400" dirty="0" smtClean="0">
                <a:solidFill>
                  <a:srgbClr val="002060"/>
                </a:solidFill>
                <a:latin typeface="Arial" pitchFamily="34" charset="0"/>
                <a:cs typeface="Arial" pitchFamily="34" charset="0"/>
              </a:rPr>
              <a:t> </a:t>
            </a: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Richa</a:t>
            </a:r>
            <a:r>
              <a:rPr lang="en-IN" sz="2400" dirty="0" smtClean="0">
                <a:solidFill>
                  <a:srgbClr val="002060"/>
                </a:solidFill>
                <a:latin typeface="Arial" pitchFamily="34" charset="0"/>
                <a:cs typeface="Arial" pitchFamily="34" charset="0"/>
              </a:rPr>
              <a:t> </a:t>
            </a:r>
            <a:r>
              <a:rPr lang="en-IN" sz="2400" dirty="0" err="1" smtClean="0">
                <a:solidFill>
                  <a:srgbClr val="002060"/>
                </a:solidFill>
                <a:latin typeface="Arial" pitchFamily="34" charset="0"/>
                <a:cs typeface="Arial" pitchFamily="34" charset="0"/>
              </a:rPr>
              <a:t>Gulati</a:t>
            </a:r>
            <a:endParaRPr lang="en-IN" sz="2400" dirty="0" smtClean="0">
              <a:solidFill>
                <a:srgbClr val="002060"/>
              </a:solidFill>
              <a:latin typeface="Arial" pitchFamily="34" charset="0"/>
              <a:cs typeface="Arial" pitchFamily="34" charset="0"/>
            </a:endParaRPr>
          </a:p>
          <a:p>
            <a:pPr marL="285750" indent="-285750">
              <a:buFont typeface="Wingdings" pitchFamily="2" charset="2"/>
              <a:buChar char="q"/>
            </a:pPr>
            <a:r>
              <a:rPr lang="en-IN" sz="2400" dirty="0" err="1" smtClean="0">
                <a:solidFill>
                  <a:srgbClr val="002060"/>
                </a:solidFill>
                <a:latin typeface="Arial" pitchFamily="34" charset="0"/>
                <a:cs typeface="Arial" pitchFamily="34" charset="0"/>
              </a:rPr>
              <a:t>Sanath</a:t>
            </a:r>
            <a:r>
              <a:rPr lang="en-IN" sz="2400" dirty="0" smtClean="0">
                <a:solidFill>
                  <a:srgbClr val="002060"/>
                </a:solidFill>
                <a:latin typeface="Arial" pitchFamily="34" charset="0"/>
                <a:cs typeface="Arial" pitchFamily="34" charset="0"/>
              </a:rPr>
              <a:t> Kumar N.</a:t>
            </a:r>
          </a:p>
        </p:txBody>
      </p:sp>
    </p:spTree>
    <p:extLst>
      <p:ext uri="{BB962C8B-B14F-4D97-AF65-F5344CB8AC3E}">
        <p14:creationId xmlns:p14="http://schemas.microsoft.com/office/powerpoint/2010/main" val="2697853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63688" y="908720"/>
            <a:ext cx="4752528" cy="369332"/>
          </a:xfrm>
          <a:prstGeom prst="rect">
            <a:avLst/>
          </a:prstGeom>
          <a:noFill/>
        </p:spPr>
        <p:txBody>
          <a:bodyPr wrap="square" rtlCol="0">
            <a:spAutoFit/>
          </a:bodyPr>
          <a:lstStyle/>
          <a:p>
            <a:endParaRPr lang="en-IN" dirty="0"/>
          </a:p>
        </p:txBody>
      </p:sp>
      <p:sp>
        <p:nvSpPr>
          <p:cNvPr id="4" name="Title 3"/>
          <p:cNvSpPr>
            <a:spLocks noGrp="1"/>
          </p:cNvSpPr>
          <p:nvPr>
            <p:ph type="title"/>
          </p:nvPr>
        </p:nvSpPr>
        <p:spPr>
          <a:xfrm>
            <a:off x="457200" y="274638"/>
            <a:ext cx="8229600" cy="818748"/>
          </a:xfrm>
        </p:spPr>
        <p:txBody>
          <a:bodyPr>
            <a:normAutofit/>
          </a:bodyPr>
          <a:lstStyle/>
          <a:p>
            <a:r>
              <a:rPr lang="en-IN" sz="2800" dirty="0" smtClean="0">
                <a:latin typeface="Swis721 BlkEx BT" pitchFamily="34" charset="0"/>
              </a:rPr>
              <a:t>AREAS OF IMPROVEMENT</a:t>
            </a:r>
            <a:endParaRPr lang="en-IN" sz="2800" dirty="0">
              <a:latin typeface="Swis721 BlkEx BT" pitchFamily="34" charset="0"/>
            </a:endParaRPr>
          </a:p>
        </p:txBody>
      </p:sp>
      <p:sp>
        <p:nvSpPr>
          <p:cNvPr id="5" name="Content Placeholder 4"/>
          <p:cNvSpPr>
            <a:spLocks noGrp="1"/>
          </p:cNvSpPr>
          <p:nvPr>
            <p:ph idx="1"/>
          </p:nvPr>
        </p:nvSpPr>
        <p:spPr>
          <a:xfrm>
            <a:off x="457200" y="1093386"/>
            <a:ext cx="8229600" cy="5503966"/>
          </a:xfrm>
        </p:spPr>
        <p:txBody>
          <a:bodyPr>
            <a:noAutofit/>
          </a:bodyPr>
          <a:lstStyle/>
          <a:p>
            <a:pPr lvl="0"/>
            <a:r>
              <a:rPr lang="en-IN" sz="2400" dirty="0" smtClean="0">
                <a:solidFill>
                  <a:schemeClr val="tx2">
                    <a:lumMod val="75000"/>
                  </a:schemeClr>
                </a:solidFill>
              </a:rPr>
              <a:t>Competition Impact Assessment</a:t>
            </a:r>
          </a:p>
          <a:p>
            <a:pPr lvl="1"/>
            <a:r>
              <a:rPr lang="en-IN" sz="2400" dirty="0" smtClean="0">
                <a:solidFill>
                  <a:schemeClr val="tx2">
                    <a:lumMod val="75000"/>
                  </a:schemeClr>
                </a:solidFill>
              </a:rPr>
              <a:t>Need to clearly define parameters for CIA (Annexure - II)</a:t>
            </a:r>
          </a:p>
          <a:p>
            <a:pPr lvl="1"/>
            <a:r>
              <a:rPr lang="en-IN" sz="2400" dirty="0" smtClean="0">
                <a:solidFill>
                  <a:schemeClr val="tx2">
                    <a:lumMod val="75000"/>
                  </a:schemeClr>
                </a:solidFill>
              </a:rPr>
              <a:t>Two stage Assessment procedure: </a:t>
            </a:r>
            <a:r>
              <a:rPr lang="en-IN" sz="2400" dirty="0">
                <a:solidFill>
                  <a:schemeClr val="tx2">
                    <a:lumMod val="75000"/>
                  </a:schemeClr>
                </a:solidFill>
              </a:rPr>
              <a:t>preliminary assessment </a:t>
            </a:r>
            <a:r>
              <a:rPr lang="en-IN" sz="2400" dirty="0" smtClean="0">
                <a:solidFill>
                  <a:schemeClr val="tx2">
                    <a:lumMod val="75000"/>
                  </a:schemeClr>
                </a:solidFill>
              </a:rPr>
              <a:t>by government departments and ministries and any </a:t>
            </a:r>
            <a:r>
              <a:rPr lang="en-IN" sz="2400" dirty="0">
                <a:solidFill>
                  <a:schemeClr val="tx2">
                    <a:lumMod val="75000"/>
                  </a:schemeClr>
                </a:solidFill>
              </a:rPr>
              <a:t>further analysis </a:t>
            </a:r>
            <a:r>
              <a:rPr lang="en-IN" sz="2400" dirty="0" smtClean="0">
                <a:solidFill>
                  <a:schemeClr val="tx2">
                    <a:lumMod val="75000"/>
                  </a:schemeClr>
                </a:solidFill>
              </a:rPr>
              <a:t>by a </a:t>
            </a:r>
            <a:r>
              <a:rPr lang="en-IN" sz="2400" dirty="0">
                <a:solidFill>
                  <a:schemeClr val="tx2">
                    <a:lumMod val="75000"/>
                  </a:schemeClr>
                </a:solidFill>
              </a:rPr>
              <a:t>Technical Group set up under the </a:t>
            </a:r>
            <a:r>
              <a:rPr lang="en-IN" sz="2400" dirty="0" smtClean="0">
                <a:solidFill>
                  <a:schemeClr val="tx2">
                    <a:lumMod val="75000"/>
                  </a:schemeClr>
                </a:solidFill>
              </a:rPr>
              <a:t>competition authority.</a:t>
            </a:r>
          </a:p>
          <a:p>
            <a:pPr lvl="1"/>
            <a:r>
              <a:rPr lang="en-IN" sz="2400" dirty="0" smtClean="0">
                <a:solidFill>
                  <a:schemeClr val="tx2">
                    <a:lumMod val="75000"/>
                  </a:schemeClr>
                </a:solidFill>
              </a:rPr>
              <a:t>No penalty for non-compliance (Clause for submission of annual reports)</a:t>
            </a:r>
          </a:p>
          <a:p>
            <a:pPr lvl="1"/>
            <a:r>
              <a:rPr lang="en-IN" sz="2400" dirty="0">
                <a:solidFill>
                  <a:schemeClr val="tx2">
                    <a:lumMod val="75000"/>
                  </a:schemeClr>
                </a:solidFill>
              </a:rPr>
              <a:t>No clause to involve consumer/public in the CIA process</a:t>
            </a:r>
          </a:p>
          <a:p>
            <a:pPr lvl="1"/>
            <a:r>
              <a:rPr lang="en-IN" sz="2400" dirty="0" smtClean="0">
                <a:solidFill>
                  <a:schemeClr val="tx2">
                    <a:lumMod val="75000"/>
                  </a:schemeClr>
                </a:solidFill>
              </a:rPr>
              <a:t>The CIA would inter alia assess policies and statutes. So a mechanism envisaged by one governmental policy is effectively assessing other policies, creating a potential problem of exceeding jurisdictional mandate. </a:t>
            </a:r>
          </a:p>
          <a:p>
            <a:pPr lvl="0">
              <a:buNone/>
            </a:pPr>
            <a:endParaRPr lang="en-IN" sz="1600" dirty="0">
              <a:solidFill>
                <a:schemeClr val="tx2">
                  <a:lumMod val="75000"/>
                </a:schemeClr>
              </a:solidFill>
            </a:endParaRPr>
          </a:p>
        </p:txBody>
      </p:sp>
    </p:spTree>
    <p:extLst>
      <p:ext uri="{BB962C8B-B14F-4D97-AF65-F5344CB8AC3E}">
        <p14:creationId xmlns:p14="http://schemas.microsoft.com/office/powerpoint/2010/main" val="677664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63688" y="908720"/>
            <a:ext cx="4752528" cy="369332"/>
          </a:xfrm>
          <a:prstGeom prst="rect">
            <a:avLst/>
          </a:prstGeom>
          <a:noFill/>
        </p:spPr>
        <p:txBody>
          <a:bodyPr wrap="square" rtlCol="0">
            <a:spAutoFit/>
          </a:bodyPr>
          <a:lstStyle/>
          <a:p>
            <a:endParaRPr lang="en-IN" dirty="0"/>
          </a:p>
        </p:txBody>
      </p:sp>
      <p:sp>
        <p:nvSpPr>
          <p:cNvPr id="4" name="Title 3"/>
          <p:cNvSpPr>
            <a:spLocks noGrp="1"/>
          </p:cNvSpPr>
          <p:nvPr>
            <p:ph type="title"/>
          </p:nvPr>
        </p:nvSpPr>
        <p:spPr>
          <a:xfrm>
            <a:off x="457200" y="274638"/>
            <a:ext cx="8229600" cy="818748"/>
          </a:xfrm>
        </p:spPr>
        <p:txBody>
          <a:bodyPr>
            <a:normAutofit/>
          </a:bodyPr>
          <a:lstStyle/>
          <a:p>
            <a:r>
              <a:rPr lang="en-IN" sz="2800" dirty="0" smtClean="0">
                <a:latin typeface="Swis721 BlkEx BT" pitchFamily="34" charset="0"/>
              </a:rPr>
              <a:t>AREAS OF IMPROVEMENT</a:t>
            </a:r>
            <a:endParaRPr lang="en-IN" sz="2800" dirty="0">
              <a:latin typeface="Swis721 BlkEx BT" pitchFamily="34" charset="0"/>
            </a:endParaRPr>
          </a:p>
        </p:txBody>
      </p:sp>
      <p:sp>
        <p:nvSpPr>
          <p:cNvPr id="5" name="Content Placeholder 4"/>
          <p:cNvSpPr>
            <a:spLocks noGrp="1"/>
          </p:cNvSpPr>
          <p:nvPr>
            <p:ph idx="1"/>
          </p:nvPr>
        </p:nvSpPr>
        <p:spPr>
          <a:xfrm>
            <a:off x="457200" y="1093386"/>
            <a:ext cx="8229600" cy="5503966"/>
          </a:xfrm>
        </p:spPr>
        <p:txBody>
          <a:bodyPr>
            <a:noAutofit/>
          </a:bodyPr>
          <a:lstStyle/>
          <a:p>
            <a:pPr lvl="0">
              <a:buNone/>
            </a:pPr>
            <a:r>
              <a:rPr lang="en-IN" sz="1600" dirty="0" smtClean="0">
                <a:solidFill>
                  <a:schemeClr val="tx2">
                    <a:lumMod val="75000"/>
                  </a:schemeClr>
                </a:solidFill>
              </a:rPr>
              <a:t> </a:t>
            </a:r>
            <a:endParaRPr lang="en-IN" sz="2400" dirty="0" smtClean="0">
              <a:solidFill>
                <a:schemeClr val="tx2">
                  <a:lumMod val="75000"/>
                </a:schemeClr>
              </a:solidFill>
            </a:endParaRPr>
          </a:p>
          <a:p>
            <a:pPr lvl="0"/>
            <a:r>
              <a:rPr lang="en-IN" sz="2400" dirty="0" smtClean="0">
                <a:solidFill>
                  <a:schemeClr val="tx2">
                    <a:lumMod val="75000"/>
                  </a:schemeClr>
                </a:solidFill>
              </a:rPr>
              <a:t>The </a:t>
            </a:r>
            <a:r>
              <a:rPr lang="en-IN" sz="2400" dirty="0">
                <a:solidFill>
                  <a:schemeClr val="tx2">
                    <a:lumMod val="75000"/>
                  </a:schemeClr>
                </a:solidFill>
              </a:rPr>
              <a:t>NCPC, post its in-depth analysis, can better develop its understanding of competition problems and associated costs by publicising its findings that will inform and mobilise relevant interest groups to lobby in favour of </a:t>
            </a:r>
            <a:r>
              <a:rPr lang="en-IN" sz="2400" dirty="0" smtClean="0">
                <a:solidFill>
                  <a:schemeClr val="tx2">
                    <a:lumMod val="75000"/>
                  </a:schemeClr>
                </a:solidFill>
              </a:rPr>
              <a:t>reform</a:t>
            </a:r>
            <a:r>
              <a:rPr lang="en-IN" sz="2400" dirty="0">
                <a:solidFill>
                  <a:schemeClr val="tx2">
                    <a:lumMod val="75000"/>
                  </a:schemeClr>
                </a:solidFill>
              </a:rPr>
              <a:t> </a:t>
            </a:r>
          </a:p>
          <a:p>
            <a:pPr lvl="0"/>
            <a:r>
              <a:rPr lang="en-IN" sz="2400" dirty="0">
                <a:solidFill>
                  <a:schemeClr val="tx2">
                    <a:lumMod val="75000"/>
                  </a:schemeClr>
                </a:solidFill>
              </a:rPr>
              <a:t>No consensus among central ministries and the lack of capacity to carry out assessments</a:t>
            </a:r>
            <a:r>
              <a:rPr lang="en-IN" sz="2400" dirty="0" smtClean="0">
                <a:solidFill>
                  <a:schemeClr val="tx2">
                    <a:lumMod val="75000"/>
                  </a:schemeClr>
                </a:solidFill>
              </a:rPr>
              <a:t>.</a:t>
            </a:r>
            <a:r>
              <a:rPr lang="en-IN" sz="2400" dirty="0">
                <a:solidFill>
                  <a:schemeClr val="tx2">
                    <a:lumMod val="75000"/>
                  </a:schemeClr>
                </a:solidFill>
              </a:rPr>
              <a:t> </a:t>
            </a:r>
          </a:p>
          <a:p>
            <a:pPr lvl="0"/>
            <a:r>
              <a:rPr lang="en-IN" sz="2400" dirty="0" smtClean="0">
                <a:solidFill>
                  <a:schemeClr val="tx2">
                    <a:lumMod val="75000"/>
                  </a:schemeClr>
                </a:solidFill>
              </a:rPr>
              <a:t>Jurisdictional overlap between NCPC and CCI </a:t>
            </a:r>
          </a:p>
          <a:p>
            <a:pPr lvl="0"/>
            <a:r>
              <a:rPr lang="en-IN" sz="2400" dirty="0" smtClean="0">
                <a:solidFill>
                  <a:schemeClr val="tx2">
                    <a:lumMod val="75000"/>
                  </a:schemeClr>
                </a:solidFill>
              </a:rPr>
              <a:t>Need for greater coordination among various regulators and between competition regulator and sectoral regulator</a:t>
            </a:r>
            <a:endParaRPr lang="en-IN" sz="2400" dirty="0">
              <a:solidFill>
                <a:schemeClr val="tx2">
                  <a:lumMod val="75000"/>
                </a:schemeClr>
              </a:solidFill>
            </a:endParaRPr>
          </a:p>
        </p:txBody>
      </p:sp>
    </p:spTree>
    <p:extLst>
      <p:ext uri="{BB962C8B-B14F-4D97-AF65-F5344CB8AC3E}">
        <p14:creationId xmlns:p14="http://schemas.microsoft.com/office/powerpoint/2010/main" val="677664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6" y="1556792"/>
            <a:ext cx="4000445" cy="3128966"/>
          </a:xfrm>
          <a:prstGeom prst="rect">
            <a:avLst/>
          </a:prstGeom>
          <a:ln>
            <a:noFill/>
          </a:ln>
          <a:effectLst>
            <a:softEdge rad="112500"/>
          </a:effec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5740" y="2006919"/>
            <a:ext cx="4000445" cy="2604606"/>
          </a:xfrm>
          <a:prstGeom prst="rect">
            <a:avLst/>
          </a:prstGeom>
          <a:ln>
            <a:noFill/>
          </a:ln>
          <a:effectLst>
            <a:softEdge rad="112500"/>
          </a:effec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11862" y="37387"/>
            <a:ext cx="5076361" cy="2671533"/>
          </a:xfrm>
          <a:prstGeom prst="rect">
            <a:avLst/>
          </a:prstGeom>
          <a:ln>
            <a:noFill/>
          </a:ln>
          <a:effectLst>
            <a:softEdge rad="112500"/>
          </a:effectLst>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56" y="4365104"/>
            <a:ext cx="4548723" cy="2327376"/>
          </a:xfrm>
          <a:prstGeom prst="rect">
            <a:avLst/>
          </a:prstGeom>
          <a:ln>
            <a:noFill/>
          </a:ln>
          <a:effectLst>
            <a:softEdge rad="112500"/>
          </a:effectLst>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02093" y="37387"/>
            <a:ext cx="2503594" cy="3004313"/>
          </a:xfrm>
          <a:prstGeom prst="rect">
            <a:avLst/>
          </a:prstGeom>
          <a:ln>
            <a:noFill/>
          </a:ln>
          <a:effectLst>
            <a:softEdge rad="112500"/>
          </a:effectLst>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641828" y="4221088"/>
            <a:ext cx="4657725" cy="2636912"/>
          </a:xfrm>
          <a:prstGeom prst="rect">
            <a:avLst/>
          </a:prstGeom>
        </p:spPr>
      </p:pic>
      <p:sp>
        <p:nvSpPr>
          <p:cNvPr id="9" name="TextBox 8"/>
          <p:cNvSpPr txBox="1"/>
          <p:nvPr/>
        </p:nvSpPr>
        <p:spPr>
          <a:xfrm>
            <a:off x="4855687" y="37804"/>
            <a:ext cx="2151551" cy="369332"/>
          </a:xfrm>
          <a:prstGeom prst="rect">
            <a:avLst/>
          </a:prstGeom>
          <a:solidFill>
            <a:schemeClr val="bg1"/>
          </a:solidFill>
        </p:spPr>
        <p:txBody>
          <a:bodyPr wrap="none" rtlCol="0">
            <a:spAutoFit/>
          </a:bodyPr>
          <a:lstStyle/>
          <a:p>
            <a:r>
              <a:rPr lang="en-IN" dirty="0" smtClean="0">
                <a:latin typeface="Swis721 BlkEx BT" pitchFamily="34" charset="0"/>
              </a:rPr>
              <a:t>TRANSPORT</a:t>
            </a:r>
            <a:endParaRPr lang="en-IN" dirty="0">
              <a:latin typeface="Swis721 BlkEx BT" pitchFamily="34" charset="0"/>
            </a:endParaRPr>
          </a:p>
        </p:txBody>
      </p:sp>
      <p:sp>
        <p:nvSpPr>
          <p:cNvPr id="10" name="TextBox 9"/>
          <p:cNvSpPr txBox="1"/>
          <p:nvPr/>
        </p:nvSpPr>
        <p:spPr>
          <a:xfrm>
            <a:off x="0" y="1637587"/>
            <a:ext cx="2456122" cy="369332"/>
          </a:xfrm>
          <a:prstGeom prst="rect">
            <a:avLst/>
          </a:prstGeom>
          <a:solidFill>
            <a:schemeClr val="bg1"/>
          </a:solidFill>
        </p:spPr>
        <p:txBody>
          <a:bodyPr wrap="none" rtlCol="0">
            <a:spAutoFit/>
          </a:bodyPr>
          <a:lstStyle/>
          <a:p>
            <a:r>
              <a:rPr lang="en-IN" dirty="0" smtClean="0">
                <a:solidFill>
                  <a:srgbClr val="00B050"/>
                </a:solidFill>
                <a:latin typeface="Swis721 BlkEx BT" pitchFamily="34" charset="0"/>
              </a:rPr>
              <a:t>AGRICULTURE</a:t>
            </a:r>
            <a:endParaRPr lang="en-IN" dirty="0">
              <a:solidFill>
                <a:srgbClr val="00B050"/>
              </a:solidFill>
              <a:latin typeface="Swis721 BlkEx BT" pitchFamily="34" charset="0"/>
            </a:endParaRPr>
          </a:p>
        </p:txBody>
      </p:sp>
      <p:sp>
        <p:nvSpPr>
          <p:cNvPr id="12" name="TextBox 11"/>
          <p:cNvSpPr txBox="1"/>
          <p:nvPr/>
        </p:nvSpPr>
        <p:spPr>
          <a:xfrm>
            <a:off x="4899687" y="6035116"/>
            <a:ext cx="1832553" cy="369332"/>
          </a:xfrm>
          <a:prstGeom prst="rect">
            <a:avLst/>
          </a:prstGeom>
          <a:solidFill>
            <a:schemeClr val="bg1"/>
          </a:solidFill>
        </p:spPr>
        <p:txBody>
          <a:bodyPr wrap="none" rtlCol="0">
            <a:spAutoFit/>
          </a:bodyPr>
          <a:lstStyle/>
          <a:p>
            <a:r>
              <a:rPr lang="en-IN" dirty="0" smtClean="0">
                <a:solidFill>
                  <a:srgbClr val="0070C0"/>
                </a:solidFill>
                <a:latin typeface="Swis721 BlkEx BT" pitchFamily="34" charset="0"/>
              </a:rPr>
              <a:t>INDUSTRY</a:t>
            </a:r>
            <a:endParaRPr lang="en-IN" dirty="0">
              <a:solidFill>
                <a:srgbClr val="0070C0"/>
              </a:solidFill>
              <a:latin typeface="Swis721 BlkEx BT" pitchFamily="34" charset="0"/>
            </a:endParaRPr>
          </a:p>
        </p:txBody>
      </p:sp>
      <p:sp>
        <p:nvSpPr>
          <p:cNvPr id="13" name="TextBox 12"/>
          <p:cNvSpPr txBox="1"/>
          <p:nvPr/>
        </p:nvSpPr>
        <p:spPr>
          <a:xfrm>
            <a:off x="7384200" y="2857034"/>
            <a:ext cx="1759799" cy="369332"/>
          </a:xfrm>
          <a:prstGeom prst="rect">
            <a:avLst/>
          </a:prstGeom>
          <a:solidFill>
            <a:schemeClr val="bg1"/>
          </a:solidFill>
        </p:spPr>
        <p:txBody>
          <a:bodyPr wrap="square" rtlCol="0">
            <a:spAutoFit/>
          </a:bodyPr>
          <a:lstStyle/>
          <a:p>
            <a:r>
              <a:rPr lang="en-IN" dirty="0" smtClean="0">
                <a:solidFill>
                  <a:schemeClr val="accent3">
                    <a:lumMod val="50000"/>
                  </a:schemeClr>
                </a:solidFill>
                <a:latin typeface="Swis721 BlkEx BT" pitchFamily="34" charset="0"/>
              </a:rPr>
              <a:t>   POWER</a:t>
            </a:r>
            <a:endParaRPr lang="en-IN" dirty="0">
              <a:solidFill>
                <a:schemeClr val="accent3">
                  <a:lumMod val="50000"/>
                </a:schemeClr>
              </a:solidFill>
              <a:latin typeface="Swis721 BlkEx BT" pitchFamily="34" charset="0"/>
            </a:endParaRPr>
          </a:p>
        </p:txBody>
      </p:sp>
    </p:spTree>
    <p:extLst>
      <p:ext uri="{BB962C8B-B14F-4D97-AF65-F5344CB8AC3E}">
        <p14:creationId xmlns:p14="http://schemas.microsoft.com/office/powerpoint/2010/main" val="39025688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971600" y="1124744"/>
            <a:ext cx="8083880" cy="461665"/>
          </a:xfrm>
          <a:prstGeom prst="rect">
            <a:avLst/>
          </a:prstGeom>
          <a:solidFill>
            <a:schemeClr val="bg1"/>
          </a:solidFill>
        </p:spPr>
        <p:txBody>
          <a:bodyPr wrap="none" rtlCol="0">
            <a:spAutoFit/>
          </a:bodyPr>
          <a:lstStyle/>
          <a:p>
            <a:r>
              <a:rPr lang="en-IN" sz="2400" dirty="0" smtClean="0">
                <a:solidFill>
                  <a:srgbClr val="00B050"/>
                </a:solidFill>
                <a:latin typeface="Swis721 BlkEx BT" pitchFamily="34" charset="0"/>
              </a:rPr>
              <a:t>IMPACT ASSESMENT : AGRICULTURE</a:t>
            </a:r>
            <a:endParaRPr lang="en-IN" sz="2400" dirty="0">
              <a:solidFill>
                <a:srgbClr val="00B050"/>
              </a:solidFill>
              <a:latin typeface="Swis721 BlkEx BT" pitchFamily="34" charset="0"/>
            </a:endParaRPr>
          </a:p>
        </p:txBody>
      </p:sp>
      <p:sp>
        <p:nvSpPr>
          <p:cNvPr id="3" name="TextBox 2"/>
          <p:cNvSpPr txBox="1"/>
          <p:nvPr/>
        </p:nvSpPr>
        <p:spPr>
          <a:xfrm>
            <a:off x="32048" y="4509120"/>
            <a:ext cx="8543044" cy="1323439"/>
          </a:xfrm>
          <a:prstGeom prst="rect">
            <a:avLst/>
          </a:prstGeom>
          <a:solidFill>
            <a:schemeClr val="bg1"/>
          </a:solidFill>
        </p:spPr>
        <p:txBody>
          <a:bodyPr wrap="none" rtlCol="0">
            <a:spAutoFit/>
          </a:bodyPr>
          <a:lstStyle/>
          <a:p>
            <a:pPr marL="285750" indent="-285750">
              <a:buFont typeface="Arial" pitchFamily="34" charset="0"/>
              <a:buChar char="•"/>
            </a:pPr>
            <a:r>
              <a:rPr lang="en-IN" sz="2000" b="1" dirty="0" smtClean="0">
                <a:solidFill>
                  <a:srgbClr val="00B050"/>
                </a:solidFill>
              </a:rPr>
              <a:t>Farmers </a:t>
            </a:r>
            <a:r>
              <a:rPr lang="en-IN" sz="2000" b="1" dirty="0">
                <a:solidFill>
                  <a:srgbClr val="00B050"/>
                </a:solidFill>
              </a:rPr>
              <a:t>will get a legitimate share in the final value of their </a:t>
            </a:r>
            <a:r>
              <a:rPr lang="en-IN" sz="2000" b="1" dirty="0" smtClean="0">
                <a:solidFill>
                  <a:srgbClr val="00B050"/>
                </a:solidFill>
              </a:rPr>
              <a:t>produce</a:t>
            </a:r>
          </a:p>
          <a:p>
            <a:pPr marL="285750" indent="-285750">
              <a:buFont typeface="Arial" pitchFamily="34" charset="0"/>
              <a:buChar char="•"/>
            </a:pPr>
            <a:r>
              <a:rPr lang="en-IN" sz="2000" b="1" dirty="0">
                <a:solidFill>
                  <a:srgbClr val="00B050"/>
                </a:solidFill>
              </a:rPr>
              <a:t>F</a:t>
            </a:r>
            <a:r>
              <a:rPr lang="en-IN" sz="2000" b="1" dirty="0" smtClean="0">
                <a:solidFill>
                  <a:srgbClr val="00B050"/>
                </a:solidFill>
              </a:rPr>
              <a:t>acilitate </a:t>
            </a:r>
            <a:r>
              <a:rPr lang="en-IN" sz="2000" b="1" dirty="0">
                <a:solidFill>
                  <a:srgbClr val="00B050"/>
                </a:solidFill>
              </a:rPr>
              <a:t>free movement of agricultural produce between the </a:t>
            </a:r>
            <a:r>
              <a:rPr lang="en-IN" sz="2000" b="1" dirty="0" smtClean="0">
                <a:solidFill>
                  <a:srgbClr val="00B050"/>
                </a:solidFill>
              </a:rPr>
              <a:t>States</a:t>
            </a:r>
          </a:p>
          <a:p>
            <a:pPr marL="285750" indent="-285750">
              <a:buFont typeface="Arial" pitchFamily="34" charset="0"/>
              <a:buChar char="•"/>
            </a:pPr>
            <a:r>
              <a:rPr lang="en-IN" sz="2000" b="1" dirty="0">
                <a:solidFill>
                  <a:srgbClr val="00B050"/>
                </a:solidFill>
              </a:rPr>
              <a:t>C</a:t>
            </a:r>
            <a:r>
              <a:rPr lang="en-IN" sz="2000" b="1" dirty="0" smtClean="0">
                <a:solidFill>
                  <a:srgbClr val="00B050"/>
                </a:solidFill>
              </a:rPr>
              <a:t>ompetition </a:t>
            </a:r>
            <a:r>
              <a:rPr lang="en-IN" sz="2000" b="1" dirty="0">
                <a:solidFill>
                  <a:srgbClr val="00B050"/>
                </a:solidFill>
              </a:rPr>
              <a:t>in supply of inputs such as seeds, fertilizers </a:t>
            </a:r>
            <a:r>
              <a:rPr lang="en-IN" sz="2000" b="1" dirty="0" err="1" smtClean="0">
                <a:solidFill>
                  <a:srgbClr val="00B050"/>
                </a:solidFill>
              </a:rPr>
              <a:t>etc</a:t>
            </a:r>
            <a:endParaRPr lang="en-IN" sz="2000" b="1" dirty="0" smtClean="0">
              <a:solidFill>
                <a:srgbClr val="00B050"/>
              </a:solidFill>
            </a:endParaRPr>
          </a:p>
          <a:p>
            <a:pPr marL="285750" indent="-285750">
              <a:buFont typeface="Arial" pitchFamily="34" charset="0"/>
              <a:buChar char="•"/>
            </a:pPr>
            <a:r>
              <a:rPr lang="en-IN" sz="2000" b="1" dirty="0" smtClean="0">
                <a:solidFill>
                  <a:srgbClr val="00B050"/>
                </a:solidFill>
              </a:rPr>
              <a:t>Realistic </a:t>
            </a:r>
            <a:r>
              <a:rPr lang="en-IN" sz="2000" b="1" dirty="0">
                <a:solidFill>
                  <a:srgbClr val="00B050"/>
                </a:solidFill>
              </a:rPr>
              <a:t>pricing, conservation of input use and more rational crop selection</a:t>
            </a:r>
            <a:r>
              <a:rPr lang="en-IN" sz="2000" b="1" dirty="0" smtClean="0">
                <a:solidFill>
                  <a:srgbClr val="00B050"/>
                </a:solidFill>
              </a:rPr>
              <a:t>.</a:t>
            </a:r>
            <a:endParaRPr lang="en-IN" sz="2000" b="1" dirty="0">
              <a:solidFill>
                <a:srgbClr val="00B050"/>
              </a:solidFill>
            </a:endParaRPr>
          </a:p>
        </p:txBody>
      </p:sp>
    </p:spTree>
    <p:extLst>
      <p:ext uri="{BB962C8B-B14F-4D97-AF65-F5344CB8AC3E}">
        <p14:creationId xmlns:p14="http://schemas.microsoft.com/office/powerpoint/2010/main" val="382570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823" y="1194157"/>
            <a:ext cx="8904989" cy="5301208"/>
          </a:xfrm>
          <a:prstGeom prst="rect">
            <a:avLst/>
          </a:prstGeom>
        </p:spPr>
      </p:pic>
      <p:sp>
        <p:nvSpPr>
          <p:cNvPr id="4" name="TextBox 3"/>
          <p:cNvSpPr txBox="1"/>
          <p:nvPr/>
        </p:nvSpPr>
        <p:spPr>
          <a:xfrm>
            <a:off x="1714219" y="548680"/>
            <a:ext cx="4007194" cy="523220"/>
          </a:xfrm>
          <a:prstGeom prst="rect">
            <a:avLst/>
          </a:prstGeom>
          <a:noFill/>
        </p:spPr>
        <p:txBody>
          <a:bodyPr wrap="square" rtlCol="0">
            <a:spAutoFit/>
          </a:bodyPr>
          <a:lstStyle/>
          <a:p>
            <a:r>
              <a:rPr lang="en-IN" sz="2800" dirty="0" smtClean="0">
                <a:latin typeface="Swis721 BlkEx BT" pitchFamily="34" charset="0"/>
              </a:rPr>
              <a:t>  CONCLUSION</a:t>
            </a:r>
            <a:endParaRPr lang="en-IN" sz="2800" dirty="0">
              <a:latin typeface="Swis721 BlkEx BT" pitchFamily="34" charset="0"/>
            </a:endParaRPr>
          </a:p>
        </p:txBody>
      </p:sp>
    </p:spTree>
    <p:extLst>
      <p:ext uri="{BB962C8B-B14F-4D97-AF65-F5344CB8AC3E}">
        <p14:creationId xmlns:p14="http://schemas.microsoft.com/office/powerpoint/2010/main" val="771669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6632" y="2967335"/>
            <a:ext cx="363073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3639457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4294967295"/>
          </p:nvPr>
        </p:nvPicPr>
        <p:blipFill>
          <a:blip r:embed="rId3">
            <a:grayscl/>
            <a:extLst>
              <a:ext uri="{28A0092B-C50C-407E-A947-70E740481C1C}">
                <a14:useLocalDpi xmlns:a14="http://schemas.microsoft.com/office/drawing/2010/main" val="0"/>
              </a:ext>
            </a:extLst>
          </a:blip>
          <a:stretch>
            <a:fillRect/>
          </a:stretch>
        </p:blipFill>
        <p:spPr>
          <a:xfrm>
            <a:off x="0" y="20638"/>
            <a:ext cx="9128125" cy="6837362"/>
          </a:xfrm>
        </p:spPr>
      </p:pic>
      <p:sp>
        <p:nvSpPr>
          <p:cNvPr id="8" name="TextBox 7"/>
          <p:cNvSpPr txBox="1"/>
          <p:nvPr/>
        </p:nvSpPr>
        <p:spPr>
          <a:xfrm>
            <a:off x="971600" y="980729"/>
            <a:ext cx="3600400" cy="52322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IN" sz="2800" b="1" dirty="0" smtClean="0"/>
              <a:t>FAIR COMPETITION ?</a:t>
            </a:r>
            <a:endParaRPr lang="en-IN" sz="2800" b="1" dirty="0"/>
          </a:p>
        </p:txBody>
      </p:sp>
    </p:spTree>
    <p:extLst>
      <p:ext uri="{BB962C8B-B14F-4D97-AF65-F5344CB8AC3E}">
        <p14:creationId xmlns:p14="http://schemas.microsoft.com/office/powerpoint/2010/main" val="837529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2172"/>
            <a:ext cx="9112834" cy="6855828"/>
            <a:chOff x="0" y="2172"/>
            <a:chExt cx="9112834" cy="6855828"/>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72"/>
              <a:ext cx="9112834" cy="6855828"/>
            </a:xfrm>
            <a:prstGeom prst="rect">
              <a:avLst/>
            </a:prstGeom>
          </p:spPr>
        </p:pic>
        <p:sp>
          <p:nvSpPr>
            <p:cNvPr id="6" name="TextBox 5"/>
            <p:cNvSpPr txBox="1"/>
            <p:nvPr/>
          </p:nvSpPr>
          <p:spPr>
            <a:xfrm>
              <a:off x="683568" y="764704"/>
              <a:ext cx="4583004" cy="584775"/>
            </a:xfrm>
            <a:prstGeom prst="rect">
              <a:avLst/>
            </a:prstGeom>
            <a:noFill/>
          </p:spPr>
          <p:txBody>
            <a:bodyPr wrap="square" rtlCol="0">
              <a:spAutoFit/>
            </a:bodyPr>
            <a:lstStyle/>
            <a:p>
              <a:r>
                <a:rPr lang="en-IN" sz="3200" dirty="0" smtClean="0">
                  <a:solidFill>
                    <a:srgbClr val="FFC000"/>
                  </a:solidFill>
                  <a:latin typeface="Swis721 BlkEx BT" pitchFamily="34" charset="0"/>
                </a:rPr>
                <a:t>COMPETITION</a:t>
              </a:r>
              <a:endParaRPr lang="en-IN" sz="3200" dirty="0">
                <a:solidFill>
                  <a:srgbClr val="FFC000"/>
                </a:solidFill>
                <a:latin typeface="Swis721 BlkEx BT" pitchFamily="34" charset="0"/>
              </a:endParaRPr>
            </a:p>
          </p:txBody>
        </p:sp>
        <p:sp>
          <p:nvSpPr>
            <p:cNvPr id="2" name="TextBox 1"/>
            <p:cNvSpPr txBox="1"/>
            <p:nvPr/>
          </p:nvSpPr>
          <p:spPr>
            <a:xfrm>
              <a:off x="539552" y="4581128"/>
              <a:ext cx="7776864" cy="1323439"/>
            </a:xfrm>
            <a:prstGeom prst="rect">
              <a:avLst/>
            </a:prstGeom>
            <a:noFill/>
          </p:spPr>
          <p:txBody>
            <a:bodyPr wrap="square" rtlCol="0">
              <a:spAutoFit/>
            </a:bodyPr>
            <a:lstStyle/>
            <a:p>
              <a:r>
                <a:rPr lang="en-IN" sz="2000" b="1" dirty="0">
                  <a:solidFill>
                    <a:srgbClr val="FFC000"/>
                  </a:solidFill>
                </a:rPr>
                <a:t>Competition refers to a situation in a market place in which firms/entities or sellers Independently strive for the patronage of buyers in order to achieve a particular business Objective, such as profits, sales, market share, etc. </a:t>
              </a:r>
            </a:p>
          </p:txBody>
        </p:sp>
      </p:grpSp>
    </p:spTree>
    <p:extLst>
      <p:ext uri="{BB962C8B-B14F-4D97-AF65-F5344CB8AC3E}">
        <p14:creationId xmlns:p14="http://schemas.microsoft.com/office/powerpoint/2010/main" val="3302469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8680" y="2564904"/>
            <a:ext cx="184731" cy="646331"/>
          </a:xfrm>
          <a:prstGeom prst="rect">
            <a:avLst/>
          </a:prstGeom>
          <a:noFill/>
        </p:spPr>
        <p:txBody>
          <a:bodyPr wrap="none" rtlCol="0">
            <a:spAutoFit/>
          </a:bodyPr>
          <a:lstStyle/>
          <a:p>
            <a:endParaRPr lang="en-IN" dirty="0"/>
          </a:p>
          <a:p>
            <a:endParaRPr lang="en-IN" dirty="0"/>
          </a:p>
        </p:txBody>
      </p:sp>
      <p:graphicFrame>
        <p:nvGraphicFramePr>
          <p:cNvPr id="3" name="Chart 2"/>
          <p:cNvGraphicFramePr/>
          <p:nvPr>
            <p:extLst>
              <p:ext uri="{D42A27DB-BD31-4B8C-83A1-F6EECF244321}">
                <p14:modId xmlns:p14="http://schemas.microsoft.com/office/powerpoint/2010/main" val="1917516670"/>
              </p:ext>
            </p:extLst>
          </p:nvPr>
        </p:nvGraphicFramePr>
        <p:xfrm>
          <a:off x="215008" y="260648"/>
          <a:ext cx="8928992" cy="64807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8776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6114" y="476672"/>
            <a:ext cx="7152270" cy="584775"/>
          </a:xfrm>
          <a:prstGeom prst="rect">
            <a:avLst/>
          </a:prstGeom>
          <a:noFill/>
        </p:spPr>
        <p:txBody>
          <a:bodyPr wrap="square" rtlCol="0">
            <a:spAutoFit/>
          </a:bodyPr>
          <a:lstStyle/>
          <a:p>
            <a:r>
              <a:rPr lang="en-IN" sz="3200" dirty="0" smtClean="0">
                <a:solidFill>
                  <a:srgbClr val="0070C0"/>
                </a:solidFill>
                <a:latin typeface="Swis721 BlkEx BT" pitchFamily="34" charset="0"/>
              </a:rPr>
              <a:t>HISTORICAL CONTEXT</a:t>
            </a:r>
            <a:endParaRPr lang="en-IN" sz="3200" dirty="0">
              <a:solidFill>
                <a:srgbClr val="0070C0"/>
              </a:solidFill>
              <a:latin typeface="Swis721 BlkEx BT" pitchFamily="34" charset="0"/>
            </a:endParaRPr>
          </a:p>
        </p:txBody>
      </p:sp>
      <p:graphicFrame>
        <p:nvGraphicFramePr>
          <p:cNvPr id="5" name="Diagram 4"/>
          <p:cNvGraphicFramePr/>
          <p:nvPr>
            <p:extLst>
              <p:ext uri="{D42A27DB-BD31-4B8C-83A1-F6EECF244321}">
                <p14:modId xmlns:p14="http://schemas.microsoft.com/office/powerpoint/2010/main" val="1694711455"/>
              </p:ext>
            </p:extLst>
          </p:nvPr>
        </p:nvGraphicFramePr>
        <p:xfrm>
          <a:off x="1043608" y="1628800"/>
          <a:ext cx="7416824"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4273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997538583"/>
              </p:ext>
            </p:extLst>
          </p:nvPr>
        </p:nvGraphicFramePr>
        <p:xfrm>
          <a:off x="0" y="10802"/>
          <a:ext cx="9144000" cy="6847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503040" y="404664"/>
            <a:ext cx="8640960" cy="338554"/>
          </a:xfrm>
          <a:prstGeom prst="rect">
            <a:avLst/>
          </a:prstGeom>
          <a:noFill/>
        </p:spPr>
        <p:txBody>
          <a:bodyPr wrap="square" rtlCol="0">
            <a:spAutoFit/>
          </a:bodyPr>
          <a:lstStyle/>
          <a:p>
            <a:r>
              <a:rPr lang="en-IN" sz="1600" dirty="0" smtClean="0">
                <a:solidFill>
                  <a:srgbClr val="0070C0"/>
                </a:solidFill>
                <a:latin typeface="Swis721 BlkEx BT" pitchFamily="34" charset="0"/>
              </a:rPr>
              <a:t>NEED FOR A SINGLE COMPREHENSIVE COMPETITION LAW</a:t>
            </a:r>
            <a:endParaRPr lang="en-IN" sz="1600" dirty="0">
              <a:solidFill>
                <a:srgbClr val="0070C0"/>
              </a:solidFill>
              <a:latin typeface="Swis721 BlkEx BT" pitchFamily="34" charset="0"/>
            </a:endParaRPr>
          </a:p>
        </p:txBody>
      </p:sp>
    </p:spTree>
    <p:extLst>
      <p:ext uri="{BB962C8B-B14F-4D97-AF65-F5344CB8AC3E}">
        <p14:creationId xmlns:p14="http://schemas.microsoft.com/office/powerpoint/2010/main" val="199644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extBox 2"/>
          <p:cNvSpPr txBox="1"/>
          <p:nvPr/>
        </p:nvSpPr>
        <p:spPr>
          <a:xfrm>
            <a:off x="0" y="1196752"/>
            <a:ext cx="9144000" cy="492443"/>
          </a:xfrm>
          <a:prstGeom prst="rect">
            <a:avLst/>
          </a:prstGeom>
          <a:solidFill>
            <a:schemeClr val="bg1"/>
          </a:solidFill>
        </p:spPr>
        <p:txBody>
          <a:bodyPr wrap="square" rtlCol="0">
            <a:spAutoFit/>
          </a:bodyPr>
          <a:lstStyle/>
          <a:p>
            <a:r>
              <a:rPr lang="en-IN" sz="2600" dirty="0" smtClean="0">
                <a:solidFill>
                  <a:srgbClr val="00B0F0"/>
                </a:solidFill>
                <a:latin typeface="Swis721 BlkEx BT" pitchFamily="34" charset="0"/>
              </a:rPr>
              <a:t>   NATIONAL COMPETITION POLICY</a:t>
            </a:r>
            <a:endParaRPr lang="en-IN" sz="2600" dirty="0">
              <a:solidFill>
                <a:srgbClr val="00B0F0"/>
              </a:solidFill>
              <a:latin typeface="Swis721 BlkEx BT" pitchFamily="34" charset="0"/>
            </a:endParaRPr>
          </a:p>
        </p:txBody>
      </p:sp>
    </p:spTree>
    <p:extLst>
      <p:ext uri="{BB962C8B-B14F-4D97-AF65-F5344CB8AC3E}">
        <p14:creationId xmlns:p14="http://schemas.microsoft.com/office/powerpoint/2010/main" val="3602044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4082"/>
          </a:xfrm>
        </p:spPr>
        <p:txBody>
          <a:bodyPr>
            <a:normAutofit fontScale="90000"/>
          </a:bodyPr>
          <a:lstStyle/>
          <a:p>
            <a:r>
              <a:rPr lang="en-IN" sz="2800" dirty="0" smtClean="0">
                <a:solidFill>
                  <a:schemeClr val="accent5">
                    <a:lumMod val="75000"/>
                  </a:schemeClr>
                </a:solidFill>
                <a:latin typeface="Swis721 BlkEx BT" pitchFamily="34" charset="0"/>
              </a:rPr>
              <a:t>PRINCIPLES &amp; OBJECTIVES OF NCP</a:t>
            </a:r>
            <a:endParaRPr lang="en-IN" sz="2800" dirty="0">
              <a:solidFill>
                <a:schemeClr val="accent5">
                  <a:lumMod val="75000"/>
                </a:schemeClr>
              </a:solidFill>
              <a:latin typeface="Swis721 BlkEx BT"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77284905"/>
              </p:ext>
            </p:extLst>
          </p:nvPr>
        </p:nvGraphicFramePr>
        <p:xfrm>
          <a:off x="323528" y="908720"/>
          <a:ext cx="8640960" cy="58655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2149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1544</Words>
  <Application>Microsoft Office PowerPoint</Application>
  <PresentationFormat>On-screen Show (4:3)</PresentationFormat>
  <Paragraphs>285</Paragraphs>
  <Slides>25</Slides>
  <Notes>15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&amp; OBJECTIVES OF NCP</vt:lpstr>
      <vt:lpstr>PowerPoint Presentation</vt:lpstr>
      <vt:lpstr>PowerPoint Presentation</vt:lpstr>
      <vt:lpstr>PowerPoint Presentation</vt:lpstr>
      <vt:lpstr>PowerPoint Presentation</vt:lpstr>
      <vt:lpstr>Global Competitiveness Index</vt:lpstr>
      <vt:lpstr>POLICY COMPARISON</vt:lpstr>
      <vt:lpstr>PowerPoint Presentation</vt:lpstr>
      <vt:lpstr>PowerPoint Presentation</vt:lpstr>
      <vt:lpstr>PowerPoint Presentation</vt:lpstr>
      <vt:lpstr>MERITS</vt:lpstr>
      <vt:lpstr>AREAS OF IMPROVEMENT</vt:lpstr>
      <vt:lpstr>AREAS OF IMPROVEMENT</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hrd9</dc:creator>
  <cp:lastModifiedBy>hrd</cp:lastModifiedBy>
  <cp:revision>212</cp:revision>
  <dcterms:created xsi:type="dcterms:W3CDTF">2012-11-19T16:42:39Z</dcterms:created>
  <dcterms:modified xsi:type="dcterms:W3CDTF">2012-11-22T03:45:55Z</dcterms:modified>
</cp:coreProperties>
</file>